
<file path=[Content_Types].xml><?xml version="1.0" encoding="utf-8"?>
<Types xmlns="http://schemas.openxmlformats.org/package/2006/content-types">
  <Default Extension="mp3" ContentType="audio/mpeg"/>
  <Default Extension="png" ContentType="image/png"/>
  <Default Extension="wma" ContentType="audio/x-ms-wma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7" r:id="rId5"/>
    <p:sldId id="268" r:id="rId6"/>
    <p:sldId id="287" r:id="rId7"/>
    <p:sldId id="277" r:id="rId8"/>
    <p:sldId id="278" r:id="rId9"/>
    <p:sldId id="279" r:id="rId10"/>
    <p:sldId id="280" r:id="rId11"/>
    <p:sldId id="281" r:id="rId12"/>
    <p:sldId id="282" r:id="rId13"/>
    <p:sldId id="270" r:id="rId14"/>
    <p:sldId id="263" r:id="rId15"/>
    <p:sldId id="286" r:id="rId16"/>
    <p:sldId id="265" r:id="rId17"/>
    <p:sldId id="264" r:id="rId18"/>
    <p:sldId id="269" r:id="rId19"/>
    <p:sldId id="285" r:id="rId20"/>
    <p:sldId id="28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7"/>
    <a:srgbClr val="C00000"/>
    <a:srgbClr val="E5E5E5"/>
    <a:srgbClr val="E4E4E4"/>
    <a:srgbClr val="FFFFFF"/>
    <a:srgbClr val="950706"/>
    <a:srgbClr val="F8F8F8"/>
    <a:srgbClr val="2D84C5"/>
    <a:srgbClr val="BEE4F9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06" autoAdjust="0"/>
    <p:restoredTop sz="89928" autoAdjust="0"/>
  </p:normalViewPr>
  <p:slideViewPr>
    <p:cSldViewPr>
      <p:cViewPr varScale="1">
        <p:scale>
          <a:sx n="59" d="100"/>
          <a:sy n="59" d="100"/>
        </p:scale>
        <p:origin x="1932" y="15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AF6EF-039B-4280-82FD-6F4D26AA6003}" type="datetimeFigureOut">
              <a:rPr lang="zh-CN" altLang="en-US" smtClean="0"/>
              <a:t>2014-05-11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705C3-B05F-426D-AE9C-D474373EE5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497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705C3-B05F-426D-AE9C-D474373EE5C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87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 smtClean="0"/>
              <a:t>根据国外经验，高速列车研制一般需要</a:t>
            </a:r>
            <a:r>
              <a:rPr lang="en-US" altLang="zh-CN" sz="6600" dirty="0" smtClean="0"/>
              <a:t>20</a:t>
            </a:r>
            <a:r>
              <a:rPr lang="zh-CN" altLang="en-US" sz="6600" dirty="0" smtClean="0"/>
              <a:t>年，系统掌握</a:t>
            </a:r>
            <a:r>
              <a:rPr lang="en-US" altLang="zh-CN" sz="6600" dirty="0" smtClean="0"/>
              <a:t>200+</a:t>
            </a:r>
            <a:r>
              <a:rPr lang="zh-CN" altLang="en-US" sz="6600" dirty="0" smtClean="0"/>
              <a:t>高速列车需要</a:t>
            </a:r>
            <a:r>
              <a:rPr lang="en-US" altLang="zh-CN" sz="6600" dirty="0" smtClean="0"/>
              <a:t>10-15</a:t>
            </a:r>
            <a:r>
              <a:rPr lang="zh-CN" altLang="en-US" sz="6600" dirty="0" smtClean="0"/>
              <a:t>年，</a:t>
            </a:r>
            <a:r>
              <a:rPr lang="en-US" altLang="zh-CN" sz="6600" dirty="0" smtClean="0"/>
              <a:t>300+</a:t>
            </a:r>
            <a:r>
              <a:rPr lang="zh-CN" altLang="en-US" sz="6600" dirty="0" smtClean="0"/>
              <a:t>时间更长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705C3-B05F-426D-AE9C-D474373EE5C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061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2004</a:t>
            </a:r>
            <a:r>
              <a:rPr lang="zh-CN" altLang="en-US" dirty="0" smtClean="0"/>
              <a:t>年，中国着手引进时速</a:t>
            </a:r>
            <a:r>
              <a:rPr lang="en-US" altLang="zh-CN" dirty="0" smtClean="0"/>
              <a:t>200</a:t>
            </a:r>
            <a:r>
              <a:rPr lang="zh-CN" altLang="en-US" dirty="0" smtClean="0"/>
              <a:t>公里的高速列车技术。</a:t>
            </a:r>
            <a:r>
              <a:rPr lang="en-US" altLang="zh-CN" dirty="0" smtClean="0"/>
              <a:t>2008</a:t>
            </a:r>
            <a:r>
              <a:rPr lang="zh-CN" altLang="en-US" dirty="0" smtClean="0"/>
              <a:t>年年底，第一条具有自主知识产权的高速铁路京津城际铁路通车运营，时速</a:t>
            </a:r>
            <a:r>
              <a:rPr lang="en-US" altLang="zh-CN" dirty="0" smtClean="0"/>
              <a:t>350</a:t>
            </a:r>
            <a:r>
              <a:rPr lang="zh-CN" altLang="en-US" dirty="0" smtClean="0"/>
              <a:t>公里。</a:t>
            </a:r>
            <a:r>
              <a:rPr lang="en-US" altLang="zh-CN" dirty="0" smtClean="0"/>
              <a:t>2010</a:t>
            </a:r>
            <a:r>
              <a:rPr lang="zh-CN" altLang="en-US" dirty="0" smtClean="0"/>
              <a:t>年，时速</a:t>
            </a:r>
            <a:r>
              <a:rPr lang="en-US" altLang="zh-CN" dirty="0" smtClean="0"/>
              <a:t>380</a:t>
            </a:r>
            <a:r>
              <a:rPr lang="zh-CN" altLang="en-US" dirty="0" smtClean="0"/>
              <a:t>公里的</a:t>
            </a:r>
            <a:r>
              <a:rPr lang="en-US" altLang="zh-CN" dirty="0" smtClean="0"/>
              <a:t>CRH380A</a:t>
            </a:r>
            <a:r>
              <a:rPr lang="zh-CN" altLang="en-US" dirty="0" smtClean="0"/>
              <a:t>下线。</a:t>
            </a:r>
            <a:r>
              <a:rPr lang="en-US" altLang="zh-CN" dirty="0" smtClean="0"/>
              <a:t>6</a:t>
            </a:r>
            <a:r>
              <a:rPr lang="zh-CN" altLang="en-US" dirty="0" smtClean="0"/>
              <a:t>年时间，中国走过发达国家近</a:t>
            </a:r>
            <a:r>
              <a:rPr lang="en-US" altLang="zh-CN" dirty="0" smtClean="0"/>
              <a:t>50</a:t>
            </a:r>
            <a:r>
              <a:rPr lang="zh-CN" altLang="en-US" dirty="0" smtClean="0"/>
              <a:t>年的高铁路。</a:t>
            </a:r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消化吸收再创新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latin typeface="Rockwell" panose="02060603020205020403" pitchFamily="18" charset="0"/>
              </a:rPr>
              <a:t>Import</a:t>
            </a:r>
            <a:r>
              <a:rPr lang="zh-CN" altLang="en-US" sz="1200" dirty="0" smtClean="0">
                <a:latin typeface="Rockwell" panose="02060603020205020403" pitchFamily="18" charset="0"/>
              </a:rPr>
              <a:t> </a:t>
            </a:r>
            <a:r>
              <a:rPr lang="en-US" altLang="zh-CN" sz="1200" dirty="0" smtClean="0">
                <a:latin typeface="Rockwell" panose="02060603020205020403" pitchFamily="18" charset="0"/>
              </a:rPr>
              <a:t>Technology or Research and Develop Independently</a:t>
            </a:r>
            <a:endParaRPr lang="zh-CN" altLang="en-US" sz="1200" dirty="0" smtClean="0">
              <a:latin typeface="Rockwell" panose="02060603020205020403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705C3-B05F-426D-AE9C-D474373EE5C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026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2004</a:t>
            </a:r>
            <a:r>
              <a:rPr lang="zh-CN" altLang="en-US" dirty="0" smtClean="0"/>
              <a:t>年，中国着手引进时速</a:t>
            </a:r>
            <a:r>
              <a:rPr lang="en-US" altLang="zh-CN" dirty="0" smtClean="0"/>
              <a:t>200</a:t>
            </a:r>
            <a:r>
              <a:rPr lang="zh-CN" altLang="en-US" dirty="0" smtClean="0"/>
              <a:t>公里的高速列车技术。</a:t>
            </a:r>
            <a:r>
              <a:rPr lang="en-US" altLang="zh-CN" dirty="0" smtClean="0"/>
              <a:t>2008</a:t>
            </a:r>
            <a:r>
              <a:rPr lang="zh-CN" altLang="en-US" dirty="0" smtClean="0"/>
              <a:t>年年底，第一条具有自主知识产权的高速铁路京津城际铁路通车运营，时速</a:t>
            </a:r>
            <a:r>
              <a:rPr lang="en-US" altLang="zh-CN" dirty="0" smtClean="0"/>
              <a:t>350</a:t>
            </a:r>
            <a:r>
              <a:rPr lang="zh-CN" altLang="en-US" dirty="0" smtClean="0"/>
              <a:t>公里。</a:t>
            </a:r>
            <a:r>
              <a:rPr lang="en-US" altLang="zh-CN" dirty="0" smtClean="0"/>
              <a:t>2010</a:t>
            </a:r>
            <a:r>
              <a:rPr lang="zh-CN" altLang="en-US" dirty="0" smtClean="0"/>
              <a:t>年，时速</a:t>
            </a:r>
            <a:r>
              <a:rPr lang="en-US" altLang="zh-CN" dirty="0" smtClean="0"/>
              <a:t>380</a:t>
            </a:r>
            <a:r>
              <a:rPr lang="zh-CN" altLang="en-US" dirty="0" smtClean="0"/>
              <a:t>公里的</a:t>
            </a:r>
            <a:r>
              <a:rPr lang="en-US" altLang="zh-CN" dirty="0" smtClean="0"/>
              <a:t>CRH380A</a:t>
            </a:r>
            <a:r>
              <a:rPr lang="zh-CN" altLang="en-US" dirty="0" smtClean="0"/>
              <a:t>下线。</a:t>
            </a:r>
            <a:r>
              <a:rPr lang="en-US" altLang="zh-CN" dirty="0" smtClean="0"/>
              <a:t>6</a:t>
            </a:r>
            <a:r>
              <a:rPr lang="zh-CN" altLang="en-US" dirty="0" smtClean="0"/>
              <a:t>年时间，中国走过发达国家近</a:t>
            </a:r>
            <a:r>
              <a:rPr lang="en-US" altLang="zh-CN" dirty="0" smtClean="0"/>
              <a:t>50</a:t>
            </a:r>
            <a:r>
              <a:rPr lang="zh-CN" altLang="en-US" dirty="0" smtClean="0"/>
              <a:t>年的高铁路。</a:t>
            </a:r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消化吸收再创新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latin typeface="Rockwell" panose="02060603020205020403" pitchFamily="18" charset="0"/>
              </a:rPr>
              <a:t>Import</a:t>
            </a:r>
            <a:r>
              <a:rPr lang="zh-CN" altLang="en-US" sz="1200" dirty="0" smtClean="0">
                <a:latin typeface="Rockwell" panose="02060603020205020403" pitchFamily="18" charset="0"/>
              </a:rPr>
              <a:t> </a:t>
            </a:r>
            <a:r>
              <a:rPr lang="en-US" altLang="zh-CN" sz="1200" dirty="0" smtClean="0">
                <a:latin typeface="Rockwell" panose="02060603020205020403" pitchFamily="18" charset="0"/>
              </a:rPr>
              <a:t>Technology or Research and Develop Independently</a:t>
            </a:r>
            <a:endParaRPr lang="zh-CN" altLang="en-US" sz="1200" dirty="0" smtClean="0">
              <a:latin typeface="Rockwell" panose="02060603020205020403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705C3-B05F-426D-AE9C-D474373EE5C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069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上海人去天安门看升国旗只需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个小时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705C3-B05F-426D-AE9C-D474373EE5C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640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705C3-B05F-426D-AE9C-D474373EE5C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665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我们可以把北极熊送到南极了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目前世界上已经有中国、西班牙、日本、德国、法国、瑞典、英国、意大利、俄罗斯、土耳其、韩国、比利时、荷兰、瑞士等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个国家和地区建成运营高速铁路。据国际铁路联盟统计，截至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日，世界其他国家和地区高速铁路总营业里程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11605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公里，在建高铁规模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4883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公里，规划建设高铁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12570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公里。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坐上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CRH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，和扔硬币出现正面的概率是差不多的。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53%china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705C3-B05F-426D-AE9C-D474373EE5C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004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2014-05-11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2014-05-11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2014-05-11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2014-05-11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2014-05-11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2014-05-11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2014-05-11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2014-05-11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2014-05-11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2014-05-11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2014-05-11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2014-05-11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microsoft.com/office/2007/relationships/media" Target="../media/media2.wma"/><Relationship Id="rId7" Type="http://schemas.openxmlformats.org/officeDocument/2006/relationships/image" Target="../media/image2.em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emf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audio" Target="../media/media2.wma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12.emf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21.emf"/><Relationship Id="rId4" Type="http://schemas.openxmlformats.org/officeDocument/2006/relationships/image" Target="../media/image30.emf"/><Relationship Id="rId9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7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3.emf"/><Relationship Id="rId7" Type="http://schemas.openxmlformats.org/officeDocument/2006/relationships/image" Target="../media/image56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Relationship Id="rId9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Relationship Id="rId9" Type="http://schemas.openxmlformats.org/officeDocument/2006/relationships/image" Target="../media/image6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6"/>
          <a:srcRect l="29255" t="77548" r="26672"/>
          <a:stretch/>
        </p:blipFill>
        <p:spPr>
          <a:xfrm>
            <a:off x="1927634" y="2496405"/>
            <a:ext cx="8352928" cy="2680975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 rot="19483785">
            <a:off x="1701692" y="-75652"/>
            <a:ext cx="9073008" cy="7021623"/>
          </a:xfrm>
          <a:prstGeom prst="rect">
            <a:avLst/>
          </a:prstGeom>
          <a:gradFill>
            <a:gsLst>
              <a:gs pos="0">
                <a:srgbClr val="BF1920"/>
              </a:gs>
              <a:gs pos="84000">
                <a:schemeClr val="accent4">
                  <a:lumMod val="75000"/>
                </a:schemeClr>
              </a:gs>
              <a:gs pos="14718">
                <a:srgbClr val="BF1920"/>
              </a:gs>
              <a:gs pos="21084">
                <a:schemeClr val="accent6">
                  <a:lumMod val="75000"/>
                </a:schemeClr>
              </a:gs>
              <a:gs pos="34000">
                <a:schemeClr val="accent6">
                  <a:lumMod val="75000"/>
                </a:schemeClr>
              </a:gs>
              <a:gs pos="75000">
                <a:srgbClr val="008CD6"/>
              </a:gs>
              <a:gs pos="42000">
                <a:schemeClr val="accent3">
                  <a:lumMod val="75000"/>
                </a:schemeClr>
              </a:gs>
              <a:gs pos="55000">
                <a:schemeClr val="accent3">
                  <a:lumMod val="75000"/>
                </a:schemeClr>
              </a:gs>
              <a:gs pos="63000">
                <a:srgbClr val="008CD6"/>
              </a:gs>
              <a:gs pos="100000">
                <a:schemeClr val="accent4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 rot="19483785">
            <a:off x="4848079" y="-3537572"/>
            <a:ext cx="2932928" cy="12950606"/>
          </a:xfrm>
          <a:prstGeom prst="rect">
            <a:avLst/>
          </a:prstGeom>
          <a:gradFill>
            <a:gsLst>
              <a:gs pos="7000">
                <a:srgbClr val="C00000"/>
              </a:gs>
              <a:gs pos="0">
                <a:srgbClr val="C00000">
                  <a:alpha val="0"/>
                </a:srgbClr>
              </a:gs>
              <a:gs pos="9200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 rot="19483785">
            <a:off x="6856765" y="-1942332"/>
            <a:ext cx="3865587" cy="7021623"/>
          </a:xfrm>
          <a:prstGeom prst="rect">
            <a:avLst/>
          </a:prstGeom>
          <a:gradFill>
            <a:gsLst>
              <a:gs pos="0">
                <a:srgbClr val="8E0000">
                  <a:alpha val="0"/>
                </a:srgbClr>
              </a:gs>
              <a:gs pos="8000">
                <a:srgbClr val="8E0000"/>
              </a:gs>
              <a:gs pos="100000">
                <a:srgbClr val="8E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-1398655" y="3547630"/>
            <a:ext cx="4357442" cy="7021623"/>
            <a:chOff x="-1471459" y="3764433"/>
            <a:chExt cx="4357442" cy="7021623"/>
          </a:xfrm>
        </p:grpSpPr>
        <p:sp>
          <p:nvSpPr>
            <p:cNvPr id="48" name="矩形 47"/>
            <p:cNvSpPr/>
            <p:nvPr/>
          </p:nvSpPr>
          <p:spPr>
            <a:xfrm rot="19483785">
              <a:off x="-980758" y="3764433"/>
              <a:ext cx="3866741" cy="7021623"/>
            </a:xfrm>
            <a:prstGeom prst="rect">
              <a:avLst/>
            </a:prstGeom>
            <a:gradFill>
              <a:gsLst>
                <a:gs pos="0">
                  <a:srgbClr val="F20000"/>
                </a:gs>
                <a:gs pos="86000">
                  <a:srgbClr val="F20000"/>
                </a:gs>
                <a:gs pos="72576">
                  <a:srgbClr val="F20000"/>
                </a:gs>
                <a:gs pos="100000">
                  <a:srgbClr val="F2000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9507726">
              <a:off x="-1471459" y="4740817"/>
              <a:ext cx="3290598" cy="2706757"/>
            </a:xfrm>
            <a:prstGeom prst="rect">
              <a:avLst/>
            </a:prstGeom>
          </p:spPr>
        </p:pic>
      </p:grp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8"/>
          <a:srcRect l="18470" t="3373" r="16134" b="30313"/>
          <a:stretch/>
        </p:blipFill>
        <p:spPr>
          <a:xfrm>
            <a:off x="-96688" y="-361043"/>
            <a:ext cx="12385375" cy="83985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83632" y="1268760"/>
            <a:ext cx="6952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0" b="1" dirty="0" smtClean="0">
                <a:solidFill>
                  <a:srgbClr val="8E0000"/>
                </a:solidFill>
                <a:latin typeface="Berlin Sans FB Demi" panose="020E0802020502020306" pitchFamily="34" charset="0"/>
                <a:ea typeface="FolksBlack" panose="02000603040000020004" pitchFamily="2" charset="-122"/>
              </a:rPr>
              <a:t>WHAT IS</a:t>
            </a:r>
            <a:endParaRPr lang="zh-CN" altLang="en-US" sz="8000" b="1" dirty="0">
              <a:solidFill>
                <a:srgbClr val="8E0000"/>
              </a:solidFill>
              <a:latin typeface="Berlin Sans FB Demi" panose="020E0802020502020306" pitchFamily="34" charset="0"/>
              <a:ea typeface="FolksBlack" panose="02000603040000020004" pitchFamily="2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9"/>
          <a:srcRect l="34247" t="24938" r="33297" b="5692"/>
          <a:stretch/>
        </p:blipFill>
        <p:spPr>
          <a:xfrm rot="169119">
            <a:off x="9818690" y="1015978"/>
            <a:ext cx="1349338" cy="3283242"/>
          </a:xfrm>
          <a:prstGeom prst="rect">
            <a:avLst/>
          </a:prstGeom>
        </p:spPr>
      </p:pic>
      <p:pic>
        <p:nvPicPr>
          <p:cNvPr id="3" name="CRH_混缩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166383" y="1341268"/>
            <a:ext cx="609600" cy="609600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467575" y="49412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54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100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1"/>
                                </p:stCondLst>
                                <p:childTnLst>
                                  <p:par>
                                    <p:cTn id="10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51"/>
                                </p:stCondLst>
                                <p:childTnLst>
                                  <p:par>
                                    <p:cTn id="13" presetID="2" presetClass="entr" presetSubtype="1" fill="hold" nodeType="afterEffect" p14:presetBounceEnd="46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8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 p14:presetBounceEnd="46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fill="hold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0620000" p14:bounceEnd="67000">
                                          <p:cBhvr>
                                            <p:cTn id="24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751"/>
                                </p:stCondLst>
                                <p:childTnLst>
                                  <p:par>
                                    <p:cTn id="26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fill="hold" grpId="0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8594 0.48612 L 0.55599 -0.70023 " pathEditMode="relative" rAng="0" ptsTypes="AA" p14:bounceEnd="36000">
                                          <p:cBhvr>
                                            <p:cTn id="29" dur="2500" spd="-100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096" y="-5932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528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3.33333E-6 -3.7037E-6 L 0.20951 -0.26319 " pathEditMode="relative" rAng="0" ptsTypes="AA" p14:bounceEnd="67000">
                                          <p:cBhvr>
                                            <p:cTn id="40" dur="1500" spd="-100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69" y="-1317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fill="hold" nodeType="withEffect" p14:presetBounceEnd="64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2.29167E-6 3.33333E-6 L 0.28164 -0.34769 " pathEditMode="relative" rAng="0" ptsTypes="AA" p14:bounceEnd="64000">
                                          <p:cBhvr>
                                            <p:cTn id="44" dur="1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076" y="-1738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4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  <p:audio isNarration="1">
                  <p:cMediaNode vol="80000" showWhenStopped="0">
                    <p:cTn id="4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7" grpId="0" animBg="1"/>
          <p:bldP spid="47" grpId="1" animBg="1"/>
          <p:bldP spid="49" grpId="2" animBg="1"/>
          <p:bldP spid="50" grpId="0" animBg="1"/>
          <p:bldP spid="50" grpId="1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100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1"/>
                                </p:stCondLst>
                                <p:childTnLst>
                                  <p:par>
                                    <p:cTn id="10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51"/>
                                </p:stCondLst>
                                <p:childTnLst>
                                  <p:par>
                                    <p:cTn id="13" presetID="2" presetClass="entr" presetSubtype="1" fill="hold" nodeType="after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8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0620000">
                                          <p:cBhvr>
                                            <p:cTn id="24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751"/>
                                </p:stCondLst>
                                <p:childTnLst>
                                  <p:par>
                                    <p:cTn id="26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8594 0.48612 L 0.55599 -0.70023 " pathEditMode="relative" rAng="0" ptsTypes="AA">
                                          <p:cBhvr>
                                            <p:cTn id="29" dur="2500" spd="-100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096" y="-5932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528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3.33333E-6 -3.7037E-6 L 0.20951 -0.26319 " pathEditMode="relative" rAng="0" ptsTypes="AA">
                                          <p:cBhvr>
                                            <p:cTn id="40" dur="1500" spd="-100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69" y="-1317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2.29167E-6 3.33333E-6 L 0.28164 -0.34769 " pathEditMode="relative" rAng="0" ptsTypes="AA">
                                          <p:cBhvr>
                                            <p:cTn id="44" dur="1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076" y="-1738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4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  <p:audio isNarration="1">
                  <p:cMediaNode vol="80000" showWhenStopped="0">
                    <p:cTn id="4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7" grpId="0" animBg="1"/>
          <p:bldP spid="47" grpId="1" animBg="1"/>
          <p:bldP spid="49" grpId="2" animBg="1"/>
          <p:bldP spid="50" grpId="0" animBg="1"/>
          <p:bldP spid="50" grpId="1" animBg="1"/>
          <p:bldP spid="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4733087" y="4149080"/>
            <a:ext cx="6048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0" dirty="0" smtClean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rPr>
              <a:t>-15 </a:t>
            </a:r>
            <a:r>
              <a:rPr lang="zh-CN" altLang="en-US" sz="18000" b="1" baseline="30000" dirty="0" smtClean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rPr>
              <a:t>℃</a:t>
            </a:r>
            <a:endParaRPr lang="zh-CN" altLang="en-US" sz="18000" b="1" baseline="30000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500491" y="4189230"/>
            <a:ext cx="1845805" cy="28184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492285" y="4303746"/>
            <a:ext cx="1723549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0" b="1" baseline="30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rPr>
              <a:t>℃</a:t>
            </a:r>
            <a:endParaRPr lang="zh-CN" altLang="en-US" sz="18000" dirty="0"/>
          </a:p>
        </p:txBody>
      </p:sp>
      <p:grpSp>
        <p:nvGrpSpPr>
          <p:cNvPr id="25" name="组合 24"/>
          <p:cNvGrpSpPr/>
          <p:nvPr/>
        </p:nvGrpSpPr>
        <p:grpSpPr>
          <a:xfrm rot="165744">
            <a:off x="4579801" y="1258699"/>
            <a:ext cx="5326454" cy="3486601"/>
            <a:chOff x="1340282" y="871358"/>
            <a:chExt cx="5326454" cy="3486601"/>
          </a:xfrm>
        </p:grpSpPr>
        <p:sp>
          <p:nvSpPr>
            <p:cNvPr id="26" name="矩形 7"/>
            <p:cNvSpPr/>
            <p:nvPr/>
          </p:nvSpPr>
          <p:spPr>
            <a:xfrm>
              <a:off x="1340282" y="1138496"/>
              <a:ext cx="5326454" cy="3219463"/>
            </a:xfrm>
            <a:custGeom>
              <a:avLst/>
              <a:gdLst>
                <a:gd name="connsiteX0" fmla="*/ 0 w 4905540"/>
                <a:gd name="connsiteY0" fmla="*/ 0 h 3480720"/>
                <a:gd name="connsiteX1" fmla="*/ 4905540 w 4905540"/>
                <a:gd name="connsiteY1" fmla="*/ 0 h 3480720"/>
                <a:gd name="connsiteX2" fmla="*/ 4905540 w 4905540"/>
                <a:gd name="connsiteY2" fmla="*/ 3480720 h 3480720"/>
                <a:gd name="connsiteX3" fmla="*/ 0 w 4905540"/>
                <a:gd name="connsiteY3" fmla="*/ 3480720 h 3480720"/>
                <a:gd name="connsiteX4" fmla="*/ 0 w 4905540"/>
                <a:gd name="connsiteY4" fmla="*/ 0 h 3480720"/>
                <a:gd name="connsiteX0" fmla="*/ 0 w 5326454"/>
                <a:gd name="connsiteY0" fmla="*/ 0 h 3480720"/>
                <a:gd name="connsiteX1" fmla="*/ 5326454 w 5326454"/>
                <a:gd name="connsiteY1" fmla="*/ 14514 h 3480720"/>
                <a:gd name="connsiteX2" fmla="*/ 4905540 w 5326454"/>
                <a:gd name="connsiteY2" fmla="*/ 3480720 h 3480720"/>
                <a:gd name="connsiteX3" fmla="*/ 0 w 5326454"/>
                <a:gd name="connsiteY3" fmla="*/ 3480720 h 3480720"/>
                <a:gd name="connsiteX4" fmla="*/ 0 w 5326454"/>
                <a:gd name="connsiteY4" fmla="*/ 0 h 3480720"/>
                <a:gd name="connsiteX0" fmla="*/ 522514 w 5326454"/>
                <a:gd name="connsiteY0" fmla="*/ 0 h 3495234"/>
                <a:gd name="connsiteX1" fmla="*/ 5326454 w 5326454"/>
                <a:gd name="connsiteY1" fmla="*/ 29028 h 3495234"/>
                <a:gd name="connsiteX2" fmla="*/ 4905540 w 5326454"/>
                <a:gd name="connsiteY2" fmla="*/ 3495234 h 3495234"/>
                <a:gd name="connsiteX3" fmla="*/ 0 w 5326454"/>
                <a:gd name="connsiteY3" fmla="*/ 3495234 h 3495234"/>
                <a:gd name="connsiteX4" fmla="*/ 522514 w 5326454"/>
                <a:gd name="connsiteY4" fmla="*/ 0 h 3495234"/>
                <a:gd name="connsiteX0" fmla="*/ 522514 w 5326454"/>
                <a:gd name="connsiteY0" fmla="*/ 0 h 3495234"/>
                <a:gd name="connsiteX1" fmla="*/ 5326454 w 5326454"/>
                <a:gd name="connsiteY1" fmla="*/ 275771 h 3495234"/>
                <a:gd name="connsiteX2" fmla="*/ 4905540 w 5326454"/>
                <a:gd name="connsiteY2" fmla="*/ 3495234 h 3495234"/>
                <a:gd name="connsiteX3" fmla="*/ 0 w 5326454"/>
                <a:gd name="connsiteY3" fmla="*/ 3495234 h 3495234"/>
                <a:gd name="connsiteX4" fmla="*/ 522514 w 5326454"/>
                <a:gd name="connsiteY4" fmla="*/ 0 h 3495234"/>
                <a:gd name="connsiteX0" fmla="*/ 464457 w 5326454"/>
                <a:gd name="connsiteY0" fmla="*/ 72572 h 3219463"/>
                <a:gd name="connsiteX1" fmla="*/ 5326454 w 5326454"/>
                <a:gd name="connsiteY1" fmla="*/ 0 h 3219463"/>
                <a:gd name="connsiteX2" fmla="*/ 4905540 w 5326454"/>
                <a:gd name="connsiteY2" fmla="*/ 3219463 h 3219463"/>
                <a:gd name="connsiteX3" fmla="*/ 0 w 5326454"/>
                <a:gd name="connsiteY3" fmla="*/ 3219463 h 3219463"/>
                <a:gd name="connsiteX4" fmla="*/ 464457 w 5326454"/>
                <a:gd name="connsiteY4" fmla="*/ 72572 h 321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6454" h="3219463">
                  <a:moveTo>
                    <a:pt x="464457" y="72572"/>
                  </a:moveTo>
                  <a:lnTo>
                    <a:pt x="5326454" y="0"/>
                  </a:lnTo>
                  <a:lnTo>
                    <a:pt x="4905540" y="3219463"/>
                  </a:lnTo>
                  <a:lnTo>
                    <a:pt x="0" y="3219463"/>
                  </a:lnTo>
                  <a:lnTo>
                    <a:pt x="464457" y="7257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340282" y="871358"/>
              <a:ext cx="4905540" cy="3480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03200" dist="38100" dir="18900000" sx="103000" sy="103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688742" y="1063302"/>
              <a:ext cx="4201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ld English Text MT" panose="03040902040508030806" pitchFamily="66" charset="0"/>
                </a:rPr>
                <a:t>Railway Today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ld English Text MT" panose="03040902040508030806" pitchFamily="66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559496" y="1700808"/>
              <a:ext cx="468632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SchbkCyrill BT" panose="02040603050705020303" pitchFamily="18" charset="-52"/>
                </a:rPr>
                <a:t>World's FIRST High-speed Railway</a:t>
              </a:r>
            </a:p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SchbkCyrill BT" panose="02040603050705020303" pitchFamily="18" charset="-52"/>
                </a:rPr>
                <a:t>in </a:t>
              </a:r>
              <a:r>
                <a:rPr lang="en-US" altLang="zh-CN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SchbkCyrill BT" panose="02040603050705020303" pitchFamily="18" charset="-52"/>
                </a:rPr>
                <a:t>FRIGID ZONE 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SchbkCyrill BT" panose="02040603050705020303" pitchFamily="18" charset="-52"/>
                </a:rPr>
                <a:t>Operates Today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SchbkCyrill BT" panose="02040603050705020303" pitchFamily="18" charset="-5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660490" y="1648077"/>
              <a:ext cx="4229584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643687" y="2421629"/>
              <a:ext cx="4201331" cy="16431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r="36650"/>
            <a:stretch/>
          </p:blipFill>
          <p:spPr>
            <a:xfrm>
              <a:off x="1874483" y="3078085"/>
              <a:ext cx="3960440" cy="986701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4"/>
            <a:srcRect t="24485"/>
            <a:stretch/>
          </p:blipFill>
          <p:spPr>
            <a:xfrm>
              <a:off x="1702866" y="2443341"/>
              <a:ext cx="4082971" cy="1634773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1847528" y="4135787"/>
              <a:ext cx="1800200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3791744" y="4132230"/>
              <a:ext cx="2043179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660490" y="4242792"/>
              <a:ext cx="1987238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791744" y="4239235"/>
              <a:ext cx="2043179" cy="720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12723364" y="-1539552"/>
            <a:ext cx="20328766" cy="17037902"/>
            <a:chOff x="-12723364" y="-1539552"/>
            <a:chExt cx="20328766" cy="17037902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5"/>
            <a:srcRect l="472" r="-472"/>
            <a:stretch/>
          </p:blipFill>
          <p:spPr>
            <a:xfrm>
              <a:off x="-12723364" y="-1539552"/>
              <a:ext cx="20328766" cy="17037902"/>
            </a:xfrm>
            <a:prstGeom prst="rect">
              <a:avLst/>
            </a:prstGeom>
          </p:spPr>
        </p:pic>
        <p:grpSp>
          <p:nvGrpSpPr>
            <p:cNvPr id="41" name="组合 40"/>
            <p:cNvGrpSpPr/>
            <p:nvPr/>
          </p:nvGrpSpPr>
          <p:grpSpPr>
            <a:xfrm>
              <a:off x="2407307" y="5140495"/>
              <a:ext cx="342900" cy="533400"/>
              <a:chOff x="29889450" y="1371600"/>
              <a:chExt cx="342900" cy="533400"/>
            </a:xfrm>
          </p:grpSpPr>
          <p:sp>
            <p:nvSpPr>
              <p:cNvPr id="42" name="任意多边形 41"/>
              <p:cNvSpPr/>
              <p:nvPr/>
            </p:nvSpPr>
            <p:spPr>
              <a:xfrm>
                <a:off x="29889450" y="1371600"/>
                <a:ext cx="342900" cy="533400"/>
              </a:xfrm>
              <a:custGeom>
                <a:avLst/>
                <a:gdLst>
                  <a:gd name="connsiteX0" fmla="*/ 0 w 342900"/>
                  <a:gd name="connsiteY0" fmla="*/ 0 h 533400"/>
                  <a:gd name="connsiteX1" fmla="*/ 38100 w 342900"/>
                  <a:gd name="connsiteY1" fmla="*/ 95250 h 533400"/>
                  <a:gd name="connsiteX2" fmla="*/ 95250 w 342900"/>
                  <a:gd name="connsiteY2" fmla="*/ 133350 h 533400"/>
                  <a:gd name="connsiteX3" fmla="*/ 228600 w 342900"/>
                  <a:gd name="connsiteY3" fmla="*/ 304800 h 533400"/>
                  <a:gd name="connsiteX4" fmla="*/ 247650 w 342900"/>
                  <a:gd name="connsiteY4" fmla="*/ 361950 h 533400"/>
                  <a:gd name="connsiteX5" fmla="*/ 323850 w 342900"/>
                  <a:gd name="connsiteY5" fmla="*/ 476250 h 533400"/>
                  <a:gd name="connsiteX6" fmla="*/ 342900 w 342900"/>
                  <a:gd name="connsiteY6" fmla="*/ 53340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2900" h="533400">
                    <a:moveTo>
                      <a:pt x="0" y="0"/>
                    </a:moveTo>
                    <a:cubicBezTo>
                      <a:pt x="12700" y="31750"/>
                      <a:pt x="18224" y="67424"/>
                      <a:pt x="38100" y="95250"/>
                    </a:cubicBezTo>
                    <a:cubicBezTo>
                      <a:pt x="51408" y="113881"/>
                      <a:pt x="77661" y="118693"/>
                      <a:pt x="95250" y="133350"/>
                    </a:cubicBezTo>
                    <a:cubicBezTo>
                      <a:pt x="140767" y="171281"/>
                      <a:pt x="212261" y="255783"/>
                      <a:pt x="228600" y="304800"/>
                    </a:cubicBezTo>
                    <a:cubicBezTo>
                      <a:pt x="234950" y="323850"/>
                      <a:pt x="237898" y="344397"/>
                      <a:pt x="247650" y="361950"/>
                    </a:cubicBezTo>
                    <a:cubicBezTo>
                      <a:pt x="269888" y="401978"/>
                      <a:pt x="309370" y="432809"/>
                      <a:pt x="323850" y="476250"/>
                    </a:cubicBezTo>
                    <a:lnTo>
                      <a:pt x="342900" y="533400"/>
                    </a:lnTo>
                  </a:path>
                </a:pathLst>
              </a:cu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29889450" y="1371600"/>
                <a:ext cx="342900" cy="533400"/>
              </a:xfrm>
              <a:custGeom>
                <a:avLst/>
                <a:gdLst>
                  <a:gd name="connsiteX0" fmla="*/ 0 w 342900"/>
                  <a:gd name="connsiteY0" fmla="*/ 0 h 533400"/>
                  <a:gd name="connsiteX1" fmla="*/ 38100 w 342900"/>
                  <a:gd name="connsiteY1" fmla="*/ 95250 h 533400"/>
                  <a:gd name="connsiteX2" fmla="*/ 95250 w 342900"/>
                  <a:gd name="connsiteY2" fmla="*/ 133350 h 533400"/>
                  <a:gd name="connsiteX3" fmla="*/ 228600 w 342900"/>
                  <a:gd name="connsiteY3" fmla="*/ 304800 h 533400"/>
                  <a:gd name="connsiteX4" fmla="*/ 247650 w 342900"/>
                  <a:gd name="connsiteY4" fmla="*/ 361950 h 533400"/>
                  <a:gd name="connsiteX5" fmla="*/ 323850 w 342900"/>
                  <a:gd name="connsiteY5" fmla="*/ 476250 h 533400"/>
                  <a:gd name="connsiteX6" fmla="*/ 342900 w 342900"/>
                  <a:gd name="connsiteY6" fmla="*/ 53340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2900" h="533400">
                    <a:moveTo>
                      <a:pt x="0" y="0"/>
                    </a:moveTo>
                    <a:cubicBezTo>
                      <a:pt x="12700" y="31750"/>
                      <a:pt x="18224" y="67424"/>
                      <a:pt x="38100" y="95250"/>
                    </a:cubicBezTo>
                    <a:cubicBezTo>
                      <a:pt x="51408" y="113881"/>
                      <a:pt x="77661" y="118693"/>
                      <a:pt x="95250" y="133350"/>
                    </a:cubicBezTo>
                    <a:cubicBezTo>
                      <a:pt x="140767" y="171281"/>
                      <a:pt x="212261" y="255783"/>
                      <a:pt x="228600" y="304800"/>
                    </a:cubicBezTo>
                    <a:cubicBezTo>
                      <a:pt x="234950" y="323850"/>
                      <a:pt x="237898" y="344397"/>
                      <a:pt x="247650" y="361950"/>
                    </a:cubicBezTo>
                    <a:cubicBezTo>
                      <a:pt x="269888" y="401978"/>
                      <a:pt x="309370" y="432809"/>
                      <a:pt x="323850" y="476250"/>
                    </a:cubicBezTo>
                    <a:lnTo>
                      <a:pt x="342900" y="533400"/>
                    </a:lnTo>
                  </a:path>
                </a:pathLst>
              </a:custGeom>
              <a:noFill/>
              <a:ln w="76200">
                <a:solidFill>
                  <a:srgbClr val="7F7F7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矩形 63"/>
          <p:cNvSpPr/>
          <p:nvPr/>
        </p:nvSpPr>
        <p:spPr>
          <a:xfrm>
            <a:off x="5087888" y="1927994"/>
            <a:ext cx="2449078" cy="2975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38100" dir="2700000" sx="107000" sy="107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5087888" y="1776070"/>
            <a:ext cx="2449078" cy="3146491"/>
            <a:chOff x="9742922" y="7035399"/>
            <a:chExt cx="2449078" cy="3146491"/>
          </a:xfrm>
        </p:grpSpPr>
        <p:sp>
          <p:nvSpPr>
            <p:cNvPr id="52" name="矩形 51"/>
            <p:cNvSpPr/>
            <p:nvPr/>
          </p:nvSpPr>
          <p:spPr>
            <a:xfrm>
              <a:off x="9742922" y="7035399"/>
              <a:ext cx="2449078" cy="74112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400" b="1" dirty="0" smtClean="0">
                  <a:solidFill>
                    <a:schemeClr val="bg1">
                      <a:lumMod val="95000"/>
                    </a:schemeClr>
                  </a:solidFill>
                  <a:latin typeface="Rockwell Condensed" panose="02060603050405020104" pitchFamily="18" charset="0"/>
                </a:rPr>
                <a:t>2012</a:t>
              </a:r>
              <a:endParaRPr lang="zh-CN" altLang="en-US" sz="5400" b="1" dirty="0">
                <a:solidFill>
                  <a:schemeClr val="bg1">
                    <a:lumMod val="95000"/>
                  </a:schemeClr>
                </a:solidFill>
                <a:latin typeface="Rockwell Condensed" panose="02060603050405020104" pitchFamily="18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9742922" y="7792369"/>
              <a:ext cx="2449078" cy="23895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9912424" y="8613576"/>
              <a:ext cx="1152128" cy="11521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948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400" b="1" dirty="0" smtClean="0">
                  <a:solidFill>
                    <a:srgbClr val="948A54"/>
                  </a:solidFill>
                  <a:latin typeface="Rockwell Condensed" panose="02060603050405020104" pitchFamily="18" charset="0"/>
                </a:rPr>
                <a:t>1</a:t>
              </a:r>
              <a:endParaRPr lang="zh-CN" altLang="en-US" sz="5400" b="1" dirty="0">
                <a:solidFill>
                  <a:srgbClr val="948A54"/>
                </a:solidFill>
                <a:latin typeface="Rockwell Condensed" panose="020606030504050201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1064552" y="8609766"/>
              <a:ext cx="1127448" cy="1155938"/>
            </a:xfrm>
            <a:custGeom>
              <a:avLst/>
              <a:gdLst>
                <a:gd name="connsiteX0" fmla="*/ 0 w 1127448"/>
                <a:gd name="connsiteY0" fmla="*/ 0 h 1152128"/>
                <a:gd name="connsiteX1" fmla="*/ 1127448 w 1127448"/>
                <a:gd name="connsiteY1" fmla="*/ 0 h 1152128"/>
                <a:gd name="connsiteX2" fmla="*/ 1127448 w 1127448"/>
                <a:gd name="connsiteY2" fmla="*/ 1152128 h 1152128"/>
                <a:gd name="connsiteX3" fmla="*/ 0 w 1127448"/>
                <a:gd name="connsiteY3" fmla="*/ 1152128 h 1152128"/>
                <a:gd name="connsiteX4" fmla="*/ 0 w 1127448"/>
                <a:gd name="connsiteY4" fmla="*/ 0 h 1152128"/>
                <a:gd name="connsiteX0" fmla="*/ 1127448 w 1218888"/>
                <a:gd name="connsiteY0" fmla="*/ 0 h 1152128"/>
                <a:gd name="connsiteX1" fmla="*/ 1127448 w 1218888"/>
                <a:gd name="connsiteY1" fmla="*/ 1152128 h 1152128"/>
                <a:gd name="connsiteX2" fmla="*/ 0 w 1218888"/>
                <a:gd name="connsiteY2" fmla="*/ 1152128 h 1152128"/>
                <a:gd name="connsiteX3" fmla="*/ 0 w 1218888"/>
                <a:gd name="connsiteY3" fmla="*/ 0 h 1152128"/>
                <a:gd name="connsiteX4" fmla="*/ 1218888 w 1218888"/>
                <a:gd name="connsiteY4" fmla="*/ 91440 h 1152128"/>
                <a:gd name="connsiteX0" fmla="*/ 1127448 w 1127448"/>
                <a:gd name="connsiteY0" fmla="*/ 0 h 1152128"/>
                <a:gd name="connsiteX1" fmla="*/ 1127448 w 1127448"/>
                <a:gd name="connsiteY1" fmla="*/ 1152128 h 1152128"/>
                <a:gd name="connsiteX2" fmla="*/ 0 w 1127448"/>
                <a:gd name="connsiteY2" fmla="*/ 1152128 h 1152128"/>
                <a:gd name="connsiteX3" fmla="*/ 0 w 1127448"/>
                <a:gd name="connsiteY3" fmla="*/ 0 h 1152128"/>
                <a:gd name="connsiteX4" fmla="*/ 1123638 w 1127448"/>
                <a:gd name="connsiteY4" fmla="*/ 5715 h 1152128"/>
                <a:gd name="connsiteX0" fmla="*/ 1127448 w 1127448"/>
                <a:gd name="connsiteY0" fmla="*/ 0 h 1152128"/>
                <a:gd name="connsiteX1" fmla="*/ 1127448 w 1127448"/>
                <a:gd name="connsiteY1" fmla="*/ 1152128 h 1152128"/>
                <a:gd name="connsiteX2" fmla="*/ 0 w 1127448"/>
                <a:gd name="connsiteY2" fmla="*/ 1152128 h 1152128"/>
                <a:gd name="connsiteX3" fmla="*/ 0 w 1127448"/>
                <a:gd name="connsiteY3" fmla="*/ 0 h 1152128"/>
                <a:gd name="connsiteX4" fmla="*/ 990288 w 1127448"/>
                <a:gd name="connsiteY4" fmla="*/ 24765 h 1152128"/>
                <a:gd name="connsiteX0" fmla="*/ 1127448 w 1127448"/>
                <a:gd name="connsiteY0" fmla="*/ 1152128 h 1152128"/>
                <a:gd name="connsiteX1" fmla="*/ 0 w 1127448"/>
                <a:gd name="connsiteY1" fmla="*/ 1152128 h 1152128"/>
                <a:gd name="connsiteX2" fmla="*/ 0 w 1127448"/>
                <a:gd name="connsiteY2" fmla="*/ 0 h 1152128"/>
                <a:gd name="connsiteX3" fmla="*/ 990288 w 1127448"/>
                <a:gd name="connsiteY3" fmla="*/ 24765 h 1152128"/>
                <a:gd name="connsiteX0" fmla="*/ 1127448 w 1127448"/>
                <a:gd name="connsiteY0" fmla="*/ 1155938 h 1155938"/>
                <a:gd name="connsiteX1" fmla="*/ 0 w 1127448"/>
                <a:gd name="connsiteY1" fmla="*/ 1155938 h 1155938"/>
                <a:gd name="connsiteX2" fmla="*/ 0 w 1127448"/>
                <a:gd name="connsiteY2" fmla="*/ 3810 h 1155938"/>
                <a:gd name="connsiteX3" fmla="*/ 1095063 w 1127448"/>
                <a:gd name="connsiteY3" fmla="*/ 0 h 115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448" h="1155938">
                  <a:moveTo>
                    <a:pt x="1127448" y="1155938"/>
                  </a:moveTo>
                  <a:lnTo>
                    <a:pt x="0" y="1155938"/>
                  </a:lnTo>
                  <a:lnTo>
                    <a:pt x="0" y="3810"/>
                  </a:lnTo>
                  <a:lnTo>
                    <a:pt x="1095063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948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 smtClean="0">
                  <a:solidFill>
                    <a:schemeClr val="bg2">
                      <a:lumMod val="90000"/>
                    </a:schemeClr>
                  </a:solidFill>
                  <a:latin typeface="Rockwell Condensed" panose="02060603050405020104" pitchFamily="18" charset="0"/>
                </a:rPr>
                <a:t>2</a:t>
              </a:r>
              <a:endParaRPr lang="zh-CN" altLang="en-US" sz="4800" b="1" dirty="0">
                <a:solidFill>
                  <a:schemeClr val="bg2">
                    <a:lumMod val="90000"/>
                  </a:schemeClr>
                </a:solidFill>
                <a:latin typeface="Rockwell Condensed" panose="020606030504050201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9742922" y="7761991"/>
              <a:ext cx="2449078" cy="7411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ews706 BT" panose="02040804060705020204" pitchFamily="18" charset="0"/>
                </a:rPr>
                <a:t>December</a:t>
              </a:r>
              <a:endPara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News706 BT" panose="02040804060705020204" pitchFamily="18" charset="0"/>
              </a:endParaRPr>
            </a:p>
          </p:txBody>
        </p:sp>
      </p:grpSp>
      <p:sp>
        <p:nvSpPr>
          <p:cNvPr id="60" name="折角形 59"/>
          <p:cNvSpPr/>
          <p:nvPr/>
        </p:nvSpPr>
        <p:spPr>
          <a:xfrm>
            <a:off x="5086400" y="2519947"/>
            <a:ext cx="2449078" cy="2419899"/>
          </a:xfrm>
          <a:prstGeom prst="foldedCorne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CRH</a:t>
            </a:r>
          </a:p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cript MT Bold" panose="03040602040607080904" pitchFamily="66" charset="0"/>
              </a:rPr>
              <a:t>Calendar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cript MT Bold" panose="03040602040607080904" pitchFamily="66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087888" y="78947"/>
            <a:ext cx="2449078" cy="2431685"/>
          </a:xfrm>
          <a:custGeom>
            <a:avLst/>
            <a:gdLst>
              <a:gd name="connsiteX0" fmla="*/ 0 w 2456379"/>
              <a:gd name="connsiteY0" fmla="*/ 0 h 2419899"/>
              <a:gd name="connsiteX1" fmla="*/ 2456379 w 2456379"/>
              <a:gd name="connsiteY1" fmla="*/ 0 h 2419899"/>
              <a:gd name="connsiteX2" fmla="*/ 2456379 w 2456379"/>
              <a:gd name="connsiteY2" fmla="*/ 2419899 h 2419899"/>
              <a:gd name="connsiteX3" fmla="*/ 0 w 2456379"/>
              <a:gd name="connsiteY3" fmla="*/ 2419899 h 2419899"/>
              <a:gd name="connsiteX4" fmla="*/ 0 w 2456379"/>
              <a:gd name="connsiteY4" fmla="*/ 0 h 2419899"/>
              <a:gd name="connsiteX0" fmla="*/ 0 w 2458215"/>
              <a:gd name="connsiteY0" fmla="*/ 0 h 2419899"/>
              <a:gd name="connsiteX1" fmla="*/ 2456379 w 2458215"/>
              <a:gd name="connsiteY1" fmla="*/ 0 h 2419899"/>
              <a:gd name="connsiteX2" fmla="*/ 2458215 w 2458215"/>
              <a:gd name="connsiteY2" fmla="*/ 402725 h 2419899"/>
              <a:gd name="connsiteX3" fmla="*/ 2456379 w 2458215"/>
              <a:gd name="connsiteY3" fmla="*/ 2419899 h 2419899"/>
              <a:gd name="connsiteX4" fmla="*/ 0 w 2458215"/>
              <a:gd name="connsiteY4" fmla="*/ 2419899 h 2419899"/>
              <a:gd name="connsiteX5" fmla="*/ 0 w 2458215"/>
              <a:gd name="connsiteY5" fmla="*/ 0 h 2419899"/>
              <a:gd name="connsiteX0" fmla="*/ 0 w 2458215"/>
              <a:gd name="connsiteY0" fmla="*/ 3675 h 2423574"/>
              <a:gd name="connsiteX1" fmla="*/ 2045465 w 2458215"/>
              <a:gd name="connsiteY1" fmla="*/ 0 h 2423574"/>
              <a:gd name="connsiteX2" fmla="*/ 2456379 w 2458215"/>
              <a:gd name="connsiteY2" fmla="*/ 3675 h 2423574"/>
              <a:gd name="connsiteX3" fmla="*/ 2458215 w 2458215"/>
              <a:gd name="connsiteY3" fmla="*/ 406400 h 2423574"/>
              <a:gd name="connsiteX4" fmla="*/ 2456379 w 2458215"/>
              <a:gd name="connsiteY4" fmla="*/ 2423574 h 2423574"/>
              <a:gd name="connsiteX5" fmla="*/ 0 w 2458215"/>
              <a:gd name="connsiteY5" fmla="*/ 2423574 h 2423574"/>
              <a:gd name="connsiteX6" fmla="*/ 0 w 2458215"/>
              <a:gd name="connsiteY6" fmla="*/ 3675 h 2423574"/>
              <a:gd name="connsiteX0" fmla="*/ 0 w 2458215"/>
              <a:gd name="connsiteY0" fmla="*/ 3675 h 2423574"/>
              <a:gd name="connsiteX1" fmla="*/ 2045465 w 2458215"/>
              <a:gd name="connsiteY1" fmla="*/ 0 h 2423574"/>
              <a:gd name="connsiteX2" fmla="*/ 2458215 w 2458215"/>
              <a:gd name="connsiteY2" fmla="*/ 406400 h 2423574"/>
              <a:gd name="connsiteX3" fmla="*/ 2456379 w 2458215"/>
              <a:gd name="connsiteY3" fmla="*/ 2423574 h 2423574"/>
              <a:gd name="connsiteX4" fmla="*/ 0 w 2458215"/>
              <a:gd name="connsiteY4" fmla="*/ 2423574 h 2423574"/>
              <a:gd name="connsiteX5" fmla="*/ 0 w 2458215"/>
              <a:gd name="connsiteY5" fmla="*/ 3675 h 242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8215" h="2423574">
                <a:moveTo>
                  <a:pt x="0" y="3675"/>
                </a:moveTo>
                <a:lnTo>
                  <a:pt x="2045465" y="0"/>
                </a:lnTo>
                <a:lnTo>
                  <a:pt x="2458215" y="406400"/>
                </a:lnTo>
                <a:lnTo>
                  <a:pt x="2456379" y="2423574"/>
                </a:lnTo>
                <a:lnTo>
                  <a:pt x="0" y="2423574"/>
                </a:lnTo>
                <a:lnTo>
                  <a:pt x="0" y="367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1000">
                <a:srgbClr val="EDF0F2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5086400" y="1793355"/>
            <a:ext cx="2449078" cy="3146491"/>
            <a:chOff x="-3117133" y="273901"/>
            <a:chExt cx="2449078" cy="3146491"/>
          </a:xfrm>
        </p:grpSpPr>
        <p:sp>
          <p:nvSpPr>
            <p:cNvPr id="78" name="矩形 77"/>
            <p:cNvSpPr/>
            <p:nvPr/>
          </p:nvSpPr>
          <p:spPr>
            <a:xfrm>
              <a:off x="-3117133" y="425825"/>
              <a:ext cx="2449078" cy="2975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38100" dir="2700000" sx="107000" sy="107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-3117133" y="273901"/>
              <a:ext cx="2449078" cy="3146491"/>
              <a:chOff x="9742922" y="7035399"/>
              <a:chExt cx="2449078" cy="3146491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9742922" y="7035399"/>
                <a:ext cx="2449078" cy="74112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400" b="1" dirty="0" smtClean="0">
                    <a:solidFill>
                      <a:schemeClr val="bg1">
                        <a:lumMod val="95000"/>
                      </a:schemeClr>
                    </a:solidFill>
                    <a:latin typeface="Rockwell Condensed" panose="02060603050405020104" pitchFamily="18" charset="0"/>
                  </a:rPr>
                  <a:t>2012</a:t>
                </a:r>
                <a:endParaRPr lang="zh-CN" altLang="en-US" sz="5400" b="1" dirty="0">
                  <a:solidFill>
                    <a:schemeClr val="bg1">
                      <a:lumMod val="95000"/>
                    </a:schemeClr>
                  </a:solidFill>
                  <a:latin typeface="Rockwell Condensed" panose="02060603050405020104" pitchFamily="18" charset="0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9742922" y="7792369"/>
                <a:ext cx="2449078" cy="23895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9912424" y="8613576"/>
                <a:ext cx="1152128" cy="11521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948A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400" b="1" dirty="0" smtClean="0">
                    <a:solidFill>
                      <a:srgbClr val="948A54"/>
                    </a:solidFill>
                    <a:latin typeface="Rockwell Condensed" panose="02060603050405020104" pitchFamily="18" charset="0"/>
                  </a:rPr>
                  <a:t>1</a:t>
                </a:r>
                <a:endParaRPr lang="zh-CN" altLang="en-US" sz="5400" b="1" dirty="0">
                  <a:solidFill>
                    <a:srgbClr val="948A54"/>
                  </a:solidFill>
                  <a:latin typeface="Rockwell Condensed" panose="02060603050405020104" pitchFamily="18" charset="0"/>
                </a:endParaRPr>
              </a:p>
            </p:txBody>
          </p:sp>
          <p:sp>
            <p:nvSpPr>
              <p:cNvPr id="83" name="矩形 54"/>
              <p:cNvSpPr/>
              <p:nvPr/>
            </p:nvSpPr>
            <p:spPr>
              <a:xfrm>
                <a:off x="11064552" y="8609766"/>
                <a:ext cx="1127448" cy="1155938"/>
              </a:xfrm>
              <a:custGeom>
                <a:avLst/>
                <a:gdLst>
                  <a:gd name="connsiteX0" fmla="*/ 0 w 1127448"/>
                  <a:gd name="connsiteY0" fmla="*/ 0 h 1152128"/>
                  <a:gd name="connsiteX1" fmla="*/ 1127448 w 1127448"/>
                  <a:gd name="connsiteY1" fmla="*/ 0 h 1152128"/>
                  <a:gd name="connsiteX2" fmla="*/ 1127448 w 1127448"/>
                  <a:gd name="connsiteY2" fmla="*/ 1152128 h 1152128"/>
                  <a:gd name="connsiteX3" fmla="*/ 0 w 1127448"/>
                  <a:gd name="connsiteY3" fmla="*/ 1152128 h 1152128"/>
                  <a:gd name="connsiteX4" fmla="*/ 0 w 1127448"/>
                  <a:gd name="connsiteY4" fmla="*/ 0 h 1152128"/>
                  <a:gd name="connsiteX0" fmla="*/ 1127448 w 1218888"/>
                  <a:gd name="connsiteY0" fmla="*/ 0 h 1152128"/>
                  <a:gd name="connsiteX1" fmla="*/ 1127448 w 1218888"/>
                  <a:gd name="connsiteY1" fmla="*/ 1152128 h 1152128"/>
                  <a:gd name="connsiteX2" fmla="*/ 0 w 1218888"/>
                  <a:gd name="connsiteY2" fmla="*/ 1152128 h 1152128"/>
                  <a:gd name="connsiteX3" fmla="*/ 0 w 1218888"/>
                  <a:gd name="connsiteY3" fmla="*/ 0 h 1152128"/>
                  <a:gd name="connsiteX4" fmla="*/ 1218888 w 1218888"/>
                  <a:gd name="connsiteY4" fmla="*/ 91440 h 1152128"/>
                  <a:gd name="connsiteX0" fmla="*/ 1127448 w 1127448"/>
                  <a:gd name="connsiteY0" fmla="*/ 0 h 1152128"/>
                  <a:gd name="connsiteX1" fmla="*/ 1127448 w 1127448"/>
                  <a:gd name="connsiteY1" fmla="*/ 1152128 h 1152128"/>
                  <a:gd name="connsiteX2" fmla="*/ 0 w 1127448"/>
                  <a:gd name="connsiteY2" fmla="*/ 1152128 h 1152128"/>
                  <a:gd name="connsiteX3" fmla="*/ 0 w 1127448"/>
                  <a:gd name="connsiteY3" fmla="*/ 0 h 1152128"/>
                  <a:gd name="connsiteX4" fmla="*/ 1123638 w 1127448"/>
                  <a:gd name="connsiteY4" fmla="*/ 5715 h 1152128"/>
                  <a:gd name="connsiteX0" fmla="*/ 1127448 w 1127448"/>
                  <a:gd name="connsiteY0" fmla="*/ 0 h 1152128"/>
                  <a:gd name="connsiteX1" fmla="*/ 1127448 w 1127448"/>
                  <a:gd name="connsiteY1" fmla="*/ 1152128 h 1152128"/>
                  <a:gd name="connsiteX2" fmla="*/ 0 w 1127448"/>
                  <a:gd name="connsiteY2" fmla="*/ 1152128 h 1152128"/>
                  <a:gd name="connsiteX3" fmla="*/ 0 w 1127448"/>
                  <a:gd name="connsiteY3" fmla="*/ 0 h 1152128"/>
                  <a:gd name="connsiteX4" fmla="*/ 990288 w 1127448"/>
                  <a:gd name="connsiteY4" fmla="*/ 24765 h 1152128"/>
                  <a:gd name="connsiteX0" fmla="*/ 1127448 w 1127448"/>
                  <a:gd name="connsiteY0" fmla="*/ 1152128 h 1152128"/>
                  <a:gd name="connsiteX1" fmla="*/ 0 w 1127448"/>
                  <a:gd name="connsiteY1" fmla="*/ 1152128 h 1152128"/>
                  <a:gd name="connsiteX2" fmla="*/ 0 w 1127448"/>
                  <a:gd name="connsiteY2" fmla="*/ 0 h 1152128"/>
                  <a:gd name="connsiteX3" fmla="*/ 990288 w 1127448"/>
                  <a:gd name="connsiteY3" fmla="*/ 24765 h 1152128"/>
                  <a:gd name="connsiteX0" fmla="*/ 1127448 w 1127448"/>
                  <a:gd name="connsiteY0" fmla="*/ 1155938 h 1155938"/>
                  <a:gd name="connsiteX1" fmla="*/ 0 w 1127448"/>
                  <a:gd name="connsiteY1" fmla="*/ 1155938 h 1155938"/>
                  <a:gd name="connsiteX2" fmla="*/ 0 w 1127448"/>
                  <a:gd name="connsiteY2" fmla="*/ 3810 h 1155938"/>
                  <a:gd name="connsiteX3" fmla="*/ 1095063 w 1127448"/>
                  <a:gd name="connsiteY3" fmla="*/ 0 h 1155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448" h="1155938">
                    <a:moveTo>
                      <a:pt x="1127448" y="1155938"/>
                    </a:moveTo>
                    <a:lnTo>
                      <a:pt x="0" y="1155938"/>
                    </a:lnTo>
                    <a:lnTo>
                      <a:pt x="0" y="3810"/>
                    </a:lnTo>
                    <a:lnTo>
                      <a:pt x="1095063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rgbClr val="948A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b="1" dirty="0" smtClean="0">
                    <a:solidFill>
                      <a:schemeClr val="bg2">
                        <a:lumMod val="90000"/>
                      </a:schemeClr>
                    </a:solidFill>
                    <a:latin typeface="Rockwell Condensed" panose="02060603050405020104" pitchFamily="18" charset="0"/>
                  </a:rPr>
                  <a:t>2</a:t>
                </a:r>
                <a:endParaRPr lang="zh-CN" altLang="en-US" sz="4800" b="1" dirty="0">
                  <a:solidFill>
                    <a:schemeClr val="bg2">
                      <a:lumMod val="90000"/>
                    </a:schemeClr>
                  </a:solidFill>
                  <a:latin typeface="Rockwell Condensed" panose="02060603050405020104" pitchFamily="18" charset="0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9742922" y="7761991"/>
                <a:ext cx="2449078" cy="7411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ews706 BT" panose="02040804060705020204" pitchFamily="18" charset="0"/>
                  </a:rPr>
                  <a:t>December</a:t>
                </a:r>
                <a:endPara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ews706 BT" panose="02040804060705020204" pitchFamily="18" charset="0"/>
                </a:endParaRPr>
              </a:p>
            </p:txBody>
          </p:sp>
        </p:grp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59755">
            <a:off x="4769521" y="2096078"/>
            <a:ext cx="2709636" cy="303824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335946" y="2204864"/>
            <a:ext cx="1524000" cy="2990850"/>
            <a:chOff x="1543050" y="3028950"/>
            <a:chExt cx="1524000" cy="2990850"/>
          </a:xfrm>
        </p:grpSpPr>
        <p:sp>
          <p:nvSpPr>
            <p:cNvPr id="22" name="任意多边形 21"/>
            <p:cNvSpPr/>
            <p:nvPr/>
          </p:nvSpPr>
          <p:spPr>
            <a:xfrm>
              <a:off x="1543050" y="3028950"/>
              <a:ext cx="1524000" cy="2990850"/>
            </a:xfrm>
            <a:custGeom>
              <a:avLst/>
              <a:gdLst>
                <a:gd name="connsiteX0" fmla="*/ 1524000 w 1524000"/>
                <a:gd name="connsiteY0" fmla="*/ 0 h 2990850"/>
                <a:gd name="connsiteX1" fmla="*/ 1428750 w 1524000"/>
                <a:gd name="connsiteY1" fmla="*/ 152400 h 2990850"/>
                <a:gd name="connsiteX2" fmla="*/ 1371600 w 1524000"/>
                <a:gd name="connsiteY2" fmla="*/ 304800 h 2990850"/>
                <a:gd name="connsiteX3" fmla="*/ 1257300 w 1524000"/>
                <a:gd name="connsiteY3" fmla="*/ 495300 h 2990850"/>
                <a:gd name="connsiteX4" fmla="*/ 1219200 w 1524000"/>
                <a:gd name="connsiteY4" fmla="*/ 781050 h 2990850"/>
                <a:gd name="connsiteX5" fmla="*/ 1143000 w 1524000"/>
                <a:gd name="connsiteY5" fmla="*/ 895350 h 2990850"/>
                <a:gd name="connsiteX6" fmla="*/ 1085850 w 1524000"/>
                <a:gd name="connsiteY6" fmla="*/ 990600 h 2990850"/>
                <a:gd name="connsiteX7" fmla="*/ 1028700 w 1524000"/>
                <a:gd name="connsiteY7" fmla="*/ 1390650 h 2990850"/>
                <a:gd name="connsiteX8" fmla="*/ 914400 w 1524000"/>
                <a:gd name="connsiteY8" fmla="*/ 1504950 h 2990850"/>
                <a:gd name="connsiteX9" fmla="*/ 723900 w 1524000"/>
                <a:gd name="connsiteY9" fmla="*/ 1714500 h 2990850"/>
                <a:gd name="connsiteX10" fmla="*/ 704850 w 1524000"/>
                <a:gd name="connsiteY10" fmla="*/ 1771650 h 2990850"/>
                <a:gd name="connsiteX11" fmla="*/ 685800 w 1524000"/>
                <a:gd name="connsiteY11" fmla="*/ 1847850 h 2990850"/>
                <a:gd name="connsiteX12" fmla="*/ 647700 w 1524000"/>
                <a:gd name="connsiteY12" fmla="*/ 1924050 h 2990850"/>
                <a:gd name="connsiteX13" fmla="*/ 609600 w 1524000"/>
                <a:gd name="connsiteY13" fmla="*/ 2095500 h 2990850"/>
                <a:gd name="connsiteX14" fmla="*/ 457200 w 1524000"/>
                <a:gd name="connsiteY14" fmla="*/ 2228850 h 2990850"/>
                <a:gd name="connsiteX15" fmla="*/ 381000 w 1524000"/>
                <a:gd name="connsiteY15" fmla="*/ 2343150 h 2990850"/>
                <a:gd name="connsiteX16" fmla="*/ 342900 w 1524000"/>
                <a:gd name="connsiteY16" fmla="*/ 2419350 h 2990850"/>
                <a:gd name="connsiteX17" fmla="*/ 304800 w 1524000"/>
                <a:gd name="connsiteY17" fmla="*/ 2476500 h 2990850"/>
                <a:gd name="connsiteX18" fmla="*/ 266700 w 1524000"/>
                <a:gd name="connsiteY18" fmla="*/ 2647950 h 2990850"/>
                <a:gd name="connsiteX19" fmla="*/ 114300 w 1524000"/>
                <a:gd name="connsiteY19" fmla="*/ 2800350 h 2990850"/>
                <a:gd name="connsiteX20" fmla="*/ 38100 w 1524000"/>
                <a:gd name="connsiteY20" fmla="*/ 2933700 h 2990850"/>
                <a:gd name="connsiteX21" fmla="*/ 0 w 1524000"/>
                <a:gd name="connsiteY21" fmla="*/ 299085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24000" h="2990850">
                  <a:moveTo>
                    <a:pt x="1524000" y="0"/>
                  </a:moveTo>
                  <a:cubicBezTo>
                    <a:pt x="1492250" y="50800"/>
                    <a:pt x="1455541" y="98819"/>
                    <a:pt x="1428750" y="152400"/>
                  </a:cubicBezTo>
                  <a:cubicBezTo>
                    <a:pt x="1404487" y="200927"/>
                    <a:pt x="1397322" y="257031"/>
                    <a:pt x="1371600" y="304800"/>
                  </a:cubicBezTo>
                  <a:cubicBezTo>
                    <a:pt x="1181896" y="657107"/>
                    <a:pt x="1387994" y="168565"/>
                    <a:pt x="1257300" y="495300"/>
                  </a:cubicBezTo>
                  <a:cubicBezTo>
                    <a:pt x="1244600" y="590550"/>
                    <a:pt x="1245599" y="688654"/>
                    <a:pt x="1219200" y="781050"/>
                  </a:cubicBezTo>
                  <a:cubicBezTo>
                    <a:pt x="1206620" y="825079"/>
                    <a:pt x="1166559" y="856085"/>
                    <a:pt x="1143000" y="895350"/>
                  </a:cubicBezTo>
                  <a:lnTo>
                    <a:pt x="1085850" y="990600"/>
                  </a:lnTo>
                  <a:cubicBezTo>
                    <a:pt x="1066800" y="1123950"/>
                    <a:pt x="1071297" y="1262859"/>
                    <a:pt x="1028700" y="1390650"/>
                  </a:cubicBezTo>
                  <a:cubicBezTo>
                    <a:pt x="1011661" y="1441767"/>
                    <a:pt x="950645" y="1465081"/>
                    <a:pt x="914400" y="1504950"/>
                  </a:cubicBezTo>
                  <a:cubicBezTo>
                    <a:pt x="639751" y="1807064"/>
                    <a:pt x="1085326" y="1353074"/>
                    <a:pt x="723900" y="1714500"/>
                  </a:cubicBezTo>
                  <a:cubicBezTo>
                    <a:pt x="717550" y="1733550"/>
                    <a:pt x="710367" y="1752342"/>
                    <a:pt x="704850" y="1771650"/>
                  </a:cubicBezTo>
                  <a:cubicBezTo>
                    <a:pt x="697657" y="1796824"/>
                    <a:pt x="694993" y="1823335"/>
                    <a:pt x="685800" y="1847850"/>
                  </a:cubicBezTo>
                  <a:cubicBezTo>
                    <a:pt x="675829" y="1874440"/>
                    <a:pt x="660400" y="1898650"/>
                    <a:pt x="647700" y="1924050"/>
                  </a:cubicBezTo>
                  <a:cubicBezTo>
                    <a:pt x="635000" y="1981200"/>
                    <a:pt x="632117" y="2041459"/>
                    <a:pt x="609600" y="2095500"/>
                  </a:cubicBezTo>
                  <a:cubicBezTo>
                    <a:pt x="598407" y="2122364"/>
                    <a:pt x="460736" y="2224921"/>
                    <a:pt x="457200" y="2228850"/>
                  </a:cubicBezTo>
                  <a:cubicBezTo>
                    <a:pt x="426568" y="2262886"/>
                    <a:pt x="401478" y="2302194"/>
                    <a:pt x="381000" y="2343150"/>
                  </a:cubicBezTo>
                  <a:cubicBezTo>
                    <a:pt x="368300" y="2368550"/>
                    <a:pt x="356989" y="2394694"/>
                    <a:pt x="342900" y="2419350"/>
                  </a:cubicBezTo>
                  <a:cubicBezTo>
                    <a:pt x="331541" y="2439229"/>
                    <a:pt x="315039" y="2456022"/>
                    <a:pt x="304800" y="2476500"/>
                  </a:cubicBezTo>
                  <a:cubicBezTo>
                    <a:pt x="254726" y="2576649"/>
                    <a:pt x="325233" y="2501618"/>
                    <a:pt x="266700" y="2647950"/>
                  </a:cubicBezTo>
                  <a:cubicBezTo>
                    <a:pt x="241117" y="2711908"/>
                    <a:pt x="162675" y="2761650"/>
                    <a:pt x="114300" y="2800350"/>
                  </a:cubicBezTo>
                  <a:cubicBezTo>
                    <a:pt x="83386" y="2893091"/>
                    <a:pt x="110182" y="2832786"/>
                    <a:pt x="38100" y="2933700"/>
                  </a:cubicBezTo>
                  <a:cubicBezTo>
                    <a:pt x="24792" y="2952331"/>
                    <a:pt x="0" y="2990850"/>
                    <a:pt x="0" y="2990850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" name="任意多边形 1"/>
            <p:cNvSpPr/>
            <p:nvPr/>
          </p:nvSpPr>
          <p:spPr>
            <a:xfrm>
              <a:off x="1543050" y="3028950"/>
              <a:ext cx="1524000" cy="2990850"/>
            </a:xfrm>
            <a:custGeom>
              <a:avLst/>
              <a:gdLst>
                <a:gd name="connsiteX0" fmla="*/ 1524000 w 1524000"/>
                <a:gd name="connsiteY0" fmla="*/ 0 h 2990850"/>
                <a:gd name="connsiteX1" fmla="*/ 1428750 w 1524000"/>
                <a:gd name="connsiteY1" fmla="*/ 152400 h 2990850"/>
                <a:gd name="connsiteX2" fmla="*/ 1371600 w 1524000"/>
                <a:gd name="connsiteY2" fmla="*/ 304800 h 2990850"/>
                <a:gd name="connsiteX3" fmla="*/ 1257300 w 1524000"/>
                <a:gd name="connsiteY3" fmla="*/ 495300 h 2990850"/>
                <a:gd name="connsiteX4" fmla="*/ 1219200 w 1524000"/>
                <a:gd name="connsiteY4" fmla="*/ 781050 h 2990850"/>
                <a:gd name="connsiteX5" fmla="*/ 1143000 w 1524000"/>
                <a:gd name="connsiteY5" fmla="*/ 895350 h 2990850"/>
                <a:gd name="connsiteX6" fmla="*/ 1085850 w 1524000"/>
                <a:gd name="connsiteY6" fmla="*/ 990600 h 2990850"/>
                <a:gd name="connsiteX7" fmla="*/ 1028700 w 1524000"/>
                <a:gd name="connsiteY7" fmla="*/ 1390650 h 2990850"/>
                <a:gd name="connsiteX8" fmla="*/ 914400 w 1524000"/>
                <a:gd name="connsiteY8" fmla="*/ 1504950 h 2990850"/>
                <a:gd name="connsiteX9" fmla="*/ 723900 w 1524000"/>
                <a:gd name="connsiteY9" fmla="*/ 1714500 h 2990850"/>
                <a:gd name="connsiteX10" fmla="*/ 704850 w 1524000"/>
                <a:gd name="connsiteY10" fmla="*/ 1771650 h 2990850"/>
                <a:gd name="connsiteX11" fmla="*/ 685800 w 1524000"/>
                <a:gd name="connsiteY11" fmla="*/ 1847850 h 2990850"/>
                <a:gd name="connsiteX12" fmla="*/ 647700 w 1524000"/>
                <a:gd name="connsiteY12" fmla="*/ 1924050 h 2990850"/>
                <a:gd name="connsiteX13" fmla="*/ 609600 w 1524000"/>
                <a:gd name="connsiteY13" fmla="*/ 2095500 h 2990850"/>
                <a:gd name="connsiteX14" fmla="*/ 457200 w 1524000"/>
                <a:gd name="connsiteY14" fmla="*/ 2228850 h 2990850"/>
                <a:gd name="connsiteX15" fmla="*/ 381000 w 1524000"/>
                <a:gd name="connsiteY15" fmla="*/ 2343150 h 2990850"/>
                <a:gd name="connsiteX16" fmla="*/ 342900 w 1524000"/>
                <a:gd name="connsiteY16" fmla="*/ 2419350 h 2990850"/>
                <a:gd name="connsiteX17" fmla="*/ 304800 w 1524000"/>
                <a:gd name="connsiteY17" fmla="*/ 2476500 h 2990850"/>
                <a:gd name="connsiteX18" fmla="*/ 266700 w 1524000"/>
                <a:gd name="connsiteY18" fmla="*/ 2647950 h 2990850"/>
                <a:gd name="connsiteX19" fmla="*/ 114300 w 1524000"/>
                <a:gd name="connsiteY19" fmla="*/ 2800350 h 2990850"/>
                <a:gd name="connsiteX20" fmla="*/ 38100 w 1524000"/>
                <a:gd name="connsiteY20" fmla="*/ 2933700 h 2990850"/>
                <a:gd name="connsiteX21" fmla="*/ 0 w 1524000"/>
                <a:gd name="connsiteY21" fmla="*/ 299085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24000" h="2990850">
                  <a:moveTo>
                    <a:pt x="1524000" y="0"/>
                  </a:moveTo>
                  <a:cubicBezTo>
                    <a:pt x="1492250" y="50800"/>
                    <a:pt x="1455541" y="98819"/>
                    <a:pt x="1428750" y="152400"/>
                  </a:cubicBezTo>
                  <a:cubicBezTo>
                    <a:pt x="1404487" y="200927"/>
                    <a:pt x="1397322" y="257031"/>
                    <a:pt x="1371600" y="304800"/>
                  </a:cubicBezTo>
                  <a:cubicBezTo>
                    <a:pt x="1181896" y="657107"/>
                    <a:pt x="1387994" y="168565"/>
                    <a:pt x="1257300" y="495300"/>
                  </a:cubicBezTo>
                  <a:cubicBezTo>
                    <a:pt x="1244600" y="590550"/>
                    <a:pt x="1245599" y="688654"/>
                    <a:pt x="1219200" y="781050"/>
                  </a:cubicBezTo>
                  <a:cubicBezTo>
                    <a:pt x="1206620" y="825079"/>
                    <a:pt x="1166559" y="856085"/>
                    <a:pt x="1143000" y="895350"/>
                  </a:cubicBezTo>
                  <a:lnTo>
                    <a:pt x="1085850" y="990600"/>
                  </a:lnTo>
                  <a:cubicBezTo>
                    <a:pt x="1066800" y="1123950"/>
                    <a:pt x="1071297" y="1262859"/>
                    <a:pt x="1028700" y="1390650"/>
                  </a:cubicBezTo>
                  <a:cubicBezTo>
                    <a:pt x="1011661" y="1441767"/>
                    <a:pt x="950645" y="1465081"/>
                    <a:pt x="914400" y="1504950"/>
                  </a:cubicBezTo>
                  <a:cubicBezTo>
                    <a:pt x="639751" y="1807064"/>
                    <a:pt x="1085326" y="1353074"/>
                    <a:pt x="723900" y="1714500"/>
                  </a:cubicBezTo>
                  <a:cubicBezTo>
                    <a:pt x="717550" y="1733550"/>
                    <a:pt x="710367" y="1752342"/>
                    <a:pt x="704850" y="1771650"/>
                  </a:cubicBezTo>
                  <a:cubicBezTo>
                    <a:pt x="697657" y="1796824"/>
                    <a:pt x="694993" y="1823335"/>
                    <a:pt x="685800" y="1847850"/>
                  </a:cubicBezTo>
                  <a:cubicBezTo>
                    <a:pt x="675829" y="1874440"/>
                    <a:pt x="660400" y="1898650"/>
                    <a:pt x="647700" y="1924050"/>
                  </a:cubicBezTo>
                  <a:cubicBezTo>
                    <a:pt x="635000" y="1981200"/>
                    <a:pt x="632117" y="2041459"/>
                    <a:pt x="609600" y="2095500"/>
                  </a:cubicBezTo>
                  <a:cubicBezTo>
                    <a:pt x="598407" y="2122364"/>
                    <a:pt x="460736" y="2224921"/>
                    <a:pt x="457200" y="2228850"/>
                  </a:cubicBezTo>
                  <a:cubicBezTo>
                    <a:pt x="426568" y="2262886"/>
                    <a:pt x="401478" y="2302194"/>
                    <a:pt x="381000" y="2343150"/>
                  </a:cubicBezTo>
                  <a:cubicBezTo>
                    <a:pt x="368300" y="2368550"/>
                    <a:pt x="356989" y="2394694"/>
                    <a:pt x="342900" y="2419350"/>
                  </a:cubicBezTo>
                  <a:cubicBezTo>
                    <a:pt x="331541" y="2439229"/>
                    <a:pt x="315039" y="2456022"/>
                    <a:pt x="304800" y="2476500"/>
                  </a:cubicBezTo>
                  <a:cubicBezTo>
                    <a:pt x="254726" y="2576649"/>
                    <a:pt x="325233" y="2501618"/>
                    <a:pt x="266700" y="2647950"/>
                  </a:cubicBezTo>
                  <a:cubicBezTo>
                    <a:pt x="241117" y="2711908"/>
                    <a:pt x="162675" y="2761650"/>
                    <a:pt x="114300" y="2800350"/>
                  </a:cubicBezTo>
                  <a:cubicBezTo>
                    <a:pt x="83386" y="2893091"/>
                    <a:pt x="110182" y="2832786"/>
                    <a:pt x="38100" y="2933700"/>
                  </a:cubicBezTo>
                  <a:cubicBezTo>
                    <a:pt x="24792" y="2952331"/>
                    <a:pt x="0" y="2990850"/>
                    <a:pt x="0" y="299085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46296" y="692025"/>
            <a:ext cx="1324244" cy="41077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4757" y="1581633"/>
            <a:ext cx="230939" cy="316951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0904757" y="3935828"/>
            <a:ext cx="230939" cy="803292"/>
            <a:chOff x="13108702" y="4683538"/>
            <a:chExt cx="230939" cy="803292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8"/>
            <a:srcRect t="87327" b="1"/>
            <a:stretch/>
          </p:blipFill>
          <p:spPr>
            <a:xfrm>
              <a:off x="13108702" y="5085184"/>
              <a:ext cx="230939" cy="401646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 rotWithShape="1">
            <a:blip r:embed="rId8"/>
            <a:srcRect t="85056"/>
            <a:stretch/>
          </p:blipFill>
          <p:spPr>
            <a:xfrm flipV="1">
              <a:off x="13108702" y="4683538"/>
              <a:ext cx="230939" cy="473654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-536401" y="6082996"/>
            <a:ext cx="13321480" cy="3323797"/>
          </a:xfrm>
          <a:custGeom>
            <a:avLst/>
            <a:gdLst>
              <a:gd name="connsiteX0" fmla="*/ 0 w 13321480"/>
              <a:gd name="connsiteY0" fmla="*/ 0 h 3024336"/>
              <a:gd name="connsiteX1" fmla="*/ 13321480 w 13321480"/>
              <a:gd name="connsiteY1" fmla="*/ 0 h 3024336"/>
              <a:gd name="connsiteX2" fmla="*/ 13321480 w 13321480"/>
              <a:gd name="connsiteY2" fmla="*/ 3024336 h 3024336"/>
              <a:gd name="connsiteX3" fmla="*/ 0 w 13321480"/>
              <a:gd name="connsiteY3" fmla="*/ 3024336 h 3024336"/>
              <a:gd name="connsiteX4" fmla="*/ 0 w 13321480"/>
              <a:gd name="connsiteY4" fmla="*/ 0 h 3024336"/>
              <a:gd name="connsiteX0" fmla="*/ 0 w 13321480"/>
              <a:gd name="connsiteY0" fmla="*/ 9175 h 3033511"/>
              <a:gd name="connsiteX1" fmla="*/ 3690597 w 13321480"/>
              <a:gd name="connsiteY1" fmla="*/ 0 h 3033511"/>
              <a:gd name="connsiteX2" fmla="*/ 13321480 w 13321480"/>
              <a:gd name="connsiteY2" fmla="*/ 9175 h 3033511"/>
              <a:gd name="connsiteX3" fmla="*/ 13321480 w 13321480"/>
              <a:gd name="connsiteY3" fmla="*/ 3033511 h 3033511"/>
              <a:gd name="connsiteX4" fmla="*/ 0 w 13321480"/>
              <a:gd name="connsiteY4" fmla="*/ 3033511 h 3033511"/>
              <a:gd name="connsiteX5" fmla="*/ 0 w 13321480"/>
              <a:gd name="connsiteY5" fmla="*/ 9175 h 3033511"/>
              <a:gd name="connsiteX0" fmla="*/ 0 w 13321480"/>
              <a:gd name="connsiteY0" fmla="*/ 299461 h 3323797"/>
              <a:gd name="connsiteX1" fmla="*/ 3690597 w 13321480"/>
              <a:gd name="connsiteY1" fmla="*/ 0 h 3323797"/>
              <a:gd name="connsiteX2" fmla="*/ 13321480 w 13321480"/>
              <a:gd name="connsiteY2" fmla="*/ 299461 h 3323797"/>
              <a:gd name="connsiteX3" fmla="*/ 13321480 w 13321480"/>
              <a:gd name="connsiteY3" fmla="*/ 3323797 h 3323797"/>
              <a:gd name="connsiteX4" fmla="*/ 0 w 13321480"/>
              <a:gd name="connsiteY4" fmla="*/ 3323797 h 3323797"/>
              <a:gd name="connsiteX5" fmla="*/ 0 w 13321480"/>
              <a:gd name="connsiteY5" fmla="*/ 299461 h 3323797"/>
              <a:gd name="connsiteX0" fmla="*/ 0 w 13321480"/>
              <a:gd name="connsiteY0" fmla="*/ 299461 h 3323797"/>
              <a:gd name="connsiteX1" fmla="*/ 3690597 w 13321480"/>
              <a:gd name="connsiteY1" fmla="*/ 0 h 3323797"/>
              <a:gd name="connsiteX2" fmla="*/ 13321480 w 13321480"/>
              <a:gd name="connsiteY2" fmla="*/ 299461 h 3323797"/>
              <a:gd name="connsiteX3" fmla="*/ 13321480 w 13321480"/>
              <a:gd name="connsiteY3" fmla="*/ 3323797 h 3323797"/>
              <a:gd name="connsiteX4" fmla="*/ 0 w 13321480"/>
              <a:gd name="connsiteY4" fmla="*/ 3323797 h 3323797"/>
              <a:gd name="connsiteX5" fmla="*/ 0 w 13321480"/>
              <a:gd name="connsiteY5" fmla="*/ 299461 h 3323797"/>
              <a:gd name="connsiteX0" fmla="*/ 0 w 13321480"/>
              <a:gd name="connsiteY0" fmla="*/ 299461 h 3323797"/>
              <a:gd name="connsiteX1" fmla="*/ 3690597 w 13321480"/>
              <a:gd name="connsiteY1" fmla="*/ 0 h 3323797"/>
              <a:gd name="connsiteX2" fmla="*/ 8422254 w 13321480"/>
              <a:gd name="connsiteY2" fmla="*/ 348345 h 3323797"/>
              <a:gd name="connsiteX3" fmla="*/ 13321480 w 13321480"/>
              <a:gd name="connsiteY3" fmla="*/ 299461 h 3323797"/>
              <a:gd name="connsiteX4" fmla="*/ 13321480 w 13321480"/>
              <a:gd name="connsiteY4" fmla="*/ 3323797 h 3323797"/>
              <a:gd name="connsiteX5" fmla="*/ 0 w 13321480"/>
              <a:gd name="connsiteY5" fmla="*/ 3323797 h 3323797"/>
              <a:gd name="connsiteX6" fmla="*/ 0 w 13321480"/>
              <a:gd name="connsiteY6" fmla="*/ 299461 h 332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21480" h="3323797">
                <a:moveTo>
                  <a:pt x="0" y="299461"/>
                </a:moveTo>
                <a:lnTo>
                  <a:pt x="3690597" y="0"/>
                </a:lnTo>
                <a:cubicBezTo>
                  <a:pt x="5094306" y="8147"/>
                  <a:pt x="6817107" y="298435"/>
                  <a:pt x="8422254" y="348345"/>
                </a:cubicBezTo>
                <a:cubicBezTo>
                  <a:pt x="10027401" y="398255"/>
                  <a:pt x="12504942" y="-196448"/>
                  <a:pt x="13321480" y="299461"/>
                </a:cubicBezTo>
                <a:lnTo>
                  <a:pt x="13321480" y="3323797"/>
                </a:lnTo>
                <a:lnTo>
                  <a:pt x="0" y="3323797"/>
                </a:lnTo>
                <a:lnTo>
                  <a:pt x="0" y="2994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2553" y="1733646"/>
            <a:ext cx="5029102" cy="1263269"/>
          </a:xfrm>
          <a:prstGeom prst="rect">
            <a:avLst/>
          </a:prstGeom>
          <a:effectLst>
            <a:glow rad="342900">
              <a:schemeClr val="bg1">
                <a:alpha val="60000"/>
              </a:schemeClr>
            </a:glow>
          </a:effectLst>
        </p:spPr>
      </p:pic>
      <p:sp>
        <p:nvSpPr>
          <p:cNvPr id="15" name="矩形 14"/>
          <p:cNvSpPr/>
          <p:nvPr/>
        </p:nvSpPr>
        <p:spPr>
          <a:xfrm>
            <a:off x="3213395" y="3547001"/>
            <a:ext cx="6598057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  <a:cs typeface="Ebrima" panose="02000000000000000000" pitchFamily="2" charset="0"/>
              </a:rPr>
              <a:t>Let the storm rage </a:t>
            </a:r>
            <a:r>
              <a:rPr lang="en-US" altLang="zh-CN" sz="3200" dirty="0" smtClean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  <a:cs typeface="Ebrima" panose="02000000000000000000" pitchFamily="2" charset="0"/>
              </a:rPr>
              <a:t>on</a:t>
            </a:r>
            <a:endParaRPr lang="zh-CN" altLang="en-US" sz="3200" dirty="0">
              <a:solidFill>
                <a:schemeClr val="bg1"/>
              </a:solidFill>
              <a:latin typeface="RockoUltraFLF" panose="02000603030000020004" pitchFamily="2" charset="-122"/>
              <a:ea typeface="RockoUltraFLF" panose="02000603030000020004" pitchFamily="2" charset="-122"/>
              <a:cs typeface="Ebrima" panose="02000000000000000000" pitchFamily="2" charset="0"/>
            </a:endParaRPr>
          </a:p>
          <a:p>
            <a:pPr algn="ctr"/>
            <a:r>
              <a:rPr lang="en-US" altLang="zh-CN" sz="4400" dirty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  <a:cs typeface="Ebrima" panose="02000000000000000000" pitchFamily="2" charset="0"/>
              </a:rPr>
              <a:t>The cold never </a:t>
            </a:r>
            <a:endParaRPr lang="en-US" altLang="zh-CN" sz="4400" dirty="0" smtClean="0">
              <a:solidFill>
                <a:schemeClr val="bg1"/>
              </a:solidFill>
              <a:latin typeface="RockoUltraFLF" panose="02000603030000020004" pitchFamily="2" charset="-122"/>
              <a:ea typeface="RockoUltraFLF" panose="02000603030000020004" pitchFamily="2" charset="-122"/>
              <a:cs typeface="Ebrima" panose="02000000000000000000" pitchFamily="2" charset="0"/>
            </a:endParaRPr>
          </a:p>
          <a:p>
            <a:pPr algn="ctr"/>
            <a:r>
              <a:rPr lang="en-US" altLang="zh-CN" sz="4800" dirty="0" smtClean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  <a:cs typeface="Ebrima" panose="02000000000000000000" pitchFamily="2" charset="0"/>
              </a:rPr>
              <a:t>bothered </a:t>
            </a:r>
            <a:r>
              <a:rPr lang="en-US" altLang="zh-CN" sz="4800" dirty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  <a:cs typeface="Ebrima" panose="02000000000000000000" pitchFamily="2" charset="0"/>
              </a:rPr>
              <a:t>me anyway</a:t>
            </a:r>
            <a:endParaRPr lang="zh-CN" altLang="en-US" sz="4800" dirty="0">
              <a:solidFill>
                <a:schemeClr val="bg1"/>
              </a:solidFill>
              <a:latin typeface="RockoUltraFLF" panose="02000603030000020004" pitchFamily="2" charset="-122"/>
              <a:ea typeface="RockoUltraFLF" panose="02000603030000020004" pitchFamily="2" charset="-122"/>
              <a:cs typeface="Ebrima" panose="02000000000000000000" pitchFamily="2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4234" y="-8773472"/>
            <a:ext cx="17209912" cy="91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6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00">
        <p14:flythrough/>
      </p:transition>
    </mc:Choice>
    <mc:Fallback xmlns="">
      <p:transition spd="slow" advTm="1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xit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xit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2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3" presetID="0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2.22222E-6 L 0.38385 0.35648 L 0.38385 0.35602 " pathEditMode="relative" rAng="0" ptsTypes="AAA">
                                          <p:cBhvr>
                                            <p:cTn id="3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193" y="178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50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3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6" presetID="22" presetClass="exit" presetSubtype="1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5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6" presetID="32" presetClass="emph" presetSubtype="0" repeatCount="4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7" dur="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8" dur="50" fill="hold">
                                              <p:stCondLst>
                                                <p:cond delay="5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9" dur="5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0" dur="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1" dur="5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38" presetClass="exit" presetSubtype="0" accel="5000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78" dur="25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4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5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32" presetClass="emph" presetSubtype="0" repeatCount="4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2" dur="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3" dur="50" fill="hold">
                                              <p:stCondLst>
                                                <p:cond delay="5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4" dur="5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5" dur="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6" dur="5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0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38" presetClass="exit" presetSubtype="0" ac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2" dur="25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4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25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96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675" decel="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75" accel="100000" fill="hold">
                                              <p:stCondLst>
                                                <p:cond delay="675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3.7037E-7 L 0.03854 1.30417 " pathEditMode="relative" rAng="0" ptsTypes="AA">
                                          <p:cBhvr>
                                            <p:cTn id="103" dur="7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27" y="6520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2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0" presetClass="path" presetSubtype="0" fill="hold" nodeType="withEffect" p14:presetBounceEnd="49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04167E-6 -3.33333E-6 L -0.26875 -0.23889 " pathEditMode="relative" rAng="0" ptsTypes="AA" p14:bounceEnd="49000">
                                          <p:cBhvr>
                                            <p:cTn id="10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438" y="-119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9" presetID="0" presetClass="path" presetSubtype="0" fill="hold" nodeType="withEffect" p14:presetBounceEnd="49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875E-6 -2.22222E-6 L -0.26875 -0.23889 " pathEditMode="relative" rAng="0" ptsTypes="AA" p14:bounceEnd="49000">
                                          <p:cBhvr>
                                            <p:cTn id="11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438" y="-119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" presetID="0" presetClass="path" presetSubtype="0" fill="hold" nodeType="withEffect" p14:presetBounceEnd="49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-0.26875 -0.23889 " pathEditMode="relative" ptsTypes="AA" p14:bounceEnd="49000">
                                          <p:cBhvr>
                                            <p:cTn id="1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" presetID="49" presetClass="entr" presetSubtype="0" decel="100000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0" presetClass="path" presetSubtype="0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Motion origin="layout" path="M -0.26875 -0.23889 L -0.26875 -0.23865 C -0.26145 -0.23703 -0.25416 -0.23472 -0.24661 -0.23264 C -0.24297 -0.23171 -0.23906 -0.23171 -0.23541 -0.23055 C -0.23229 -0.22963 -0.22955 -0.22708 -0.22643 -0.22615 C -0.21627 -0.22268 -0.2056 -0.22083 -0.19505 -0.21736 C -0.18632 -0.21481 -0.16302 -0.20717 -0.15039 -0.20023 C -0.14817 -0.19861 -0.14596 -0.19722 -0.14375 -0.19583 C -0.14218 -0.19352 -0.14127 -0.1912 -0.13919 -0.18935 C -0.12578 -0.17615 -0.13971 -0.19699 -0.12369 -0.17615 C -0.12369 -0.17592 -0.10312 -0.14722 -0.09908 -0.13935 C -0.09661 -0.13472 -0.0957 -0.12662 -0.09453 -0.12199 C -0.09336 -0.1162 -0.09244 -0.11041 -0.0901 -0.10463 C -0.07981 -0.07986 -0.08281 -0.09074 -0.07877 -0.07199 C -0.07968 -0.00139 -0.07981 0.06945 -0.08112 0.14028 C -0.08125 0.14329 -0.08268 0.14607 -0.08333 0.14908 C -0.08411 0.15116 -0.08489 0.15348 -0.08567 0.15556 C -0.08802 0.18797 -0.08789 0.1757 -0.08789 0.19236 L -0.08789 0.19283 " pathEditMode="relative" rAng="0" ptsTypes="AAAAAAAAAAAAAAAAAAA">
                                          <p:cBhvr>
                                            <p:cTn id="1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492" y="215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1" presetID="8" presetClass="emph" presetSubtype="0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Rot by="-3480000">
                                          <p:cBhvr>
                                            <p:cTn id="1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3" presetID="1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50" presetClass="exit" presetSubtype="0" accel="100000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+.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" presetID="50" presetClass="exit" presetSubtype="0" accel="100000" fill="hold" grpId="1" nodeType="withEffect">
                                      <p:stCondLst>
                                        <p:cond delay="5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35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+.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/>
          <p:bldP spid="50" grpId="1"/>
          <p:bldP spid="50" grpId="2"/>
          <p:bldP spid="50" grpId="3"/>
          <p:bldP spid="11" grpId="0" animBg="1"/>
          <p:bldP spid="8" grpId="0"/>
          <p:bldP spid="8" grpId="1"/>
          <p:bldP spid="64" grpId="1" animBg="1"/>
          <p:bldP spid="60" grpId="1" animBg="1"/>
          <p:bldP spid="63" grpId="0" animBg="1"/>
          <p:bldP spid="63" grpId="1" animBg="1"/>
          <p:bldP spid="63" grpId="2" animBg="1"/>
          <p:bldP spid="13" grpId="0" animBg="1"/>
          <p:bldP spid="15" grpId="0"/>
          <p:bldP spid="15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xit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xit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2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3" presetID="0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2.22222E-6 L 0.38385 0.35648 L 0.38385 0.35602 " pathEditMode="relative" rAng="0" ptsTypes="AAA">
                                          <p:cBhvr>
                                            <p:cTn id="3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193" y="178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50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3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6" presetID="22" presetClass="exit" presetSubtype="1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5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6" presetID="32" presetClass="emph" presetSubtype="0" repeatCount="4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7" dur="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8" dur="50" fill="hold">
                                              <p:stCondLst>
                                                <p:cond delay="5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9" dur="5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0" dur="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1" dur="5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38" presetClass="exit" presetSubtype="0" accel="5000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78" dur="25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4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5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32" presetClass="emph" presetSubtype="0" repeatCount="4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2" dur="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3" dur="50" fill="hold">
                                              <p:stCondLst>
                                                <p:cond delay="5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4" dur="5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5" dur="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6" dur="5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0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38" presetClass="exit" presetSubtype="0" ac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2" dur="25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4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25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96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675" decel="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75" accel="100000" fill="hold">
                                              <p:stCondLst>
                                                <p:cond delay="675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3.7037E-7 L 0.03854 1.30417 " pathEditMode="relative" rAng="0" ptsTypes="AA">
                                          <p:cBhvr>
                                            <p:cTn id="103" dur="7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27" y="6520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2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0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04167E-6 -3.33333E-6 L -0.26875 -0.23889 " pathEditMode="relative" rAng="0" ptsTypes="AA">
                                          <p:cBhvr>
                                            <p:cTn id="10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438" y="-119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9" presetID="0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875E-6 -2.22222E-6 L -0.26875 -0.23889 " pathEditMode="relative" rAng="0" ptsTypes="AA">
                                          <p:cBhvr>
                                            <p:cTn id="11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438" y="-119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" presetID="0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0 L -0.26875 -0.23889 " pathEditMode="relative" ptsTypes="AA">
                                          <p:cBhvr>
                                            <p:cTn id="1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" presetID="49" presetClass="entr" presetSubtype="0" decel="100000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0" presetClass="path" presetSubtype="0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Motion origin="layout" path="M -0.26875 -0.23889 L -0.26875 -0.23865 C -0.26145 -0.23703 -0.25416 -0.23472 -0.24661 -0.23264 C -0.24297 -0.23171 -0.23906 -0.23171 -0.23541 -0.23055 C -0.23229 -0.22963 -0.22955 -0.22708 -0.22643 -0.22615 C -0.21627 -0.22268 -0.2056 -0.22083 -0.19505 -0.21736 C -0.18632 -0.21481 -0.16302 -0.20717 -0.15039 -0.20023 C -0.14817 -0.19861 -0.14596 -0.19722 -0.14375 -0.19583 C -0.14218 -0.19352 -0.14127 -0.1912 -0.13919 -0.18935 C -0.12578 -0.17615 -0.13971 -0.19699 -0.12369 -0.17615 C -0.12369 -0.17592 -0.10312 -0.14722 -0.09908 -0.13935 C -0.09661 -0.13472 -0.0957 -0.12662 -0.09453 -0.12199 C -0.09336 -0.1162 -0.09244 -0.11041 -0.0901 -0.10463 C -0.07981 -0.07986 -0.08281 -0.09074 -0.07877 -0.07199 C -0.07968 -0.00139 -0.07981 0.06945 -0.08112 0.14028 C -0.08125 0.14329 -0.08268 0.14607 -0.08333 0.14908 C -0.08411 0.15116 -0.08489 0.15348 -0.08567 0.15556 C -0.08802 0.18797 -0.08789 0.1757 -0.08789 0.19236 L -0.08789 0.19283 " pathEditMode="relative" rAng="0" ptsTypes="AAAAAAAAAAAAAAAAAAA">
                                          <p:cBhvr>
                                            <p:cTn id="1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492" y="215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1" presetID="8" presetClass="emph" presetSubtype="0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Rot by="-3480000">
                                          <p:cBhvr>
                                            <p:cTn id="1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3" presetID="1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2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50" presetClass="exit" presetSubtype="0" accel="100000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+.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" presetID="50" presetClass="exit" presetSubtype="0" accel="100000" fill="hold" grpId="1" nodeType="withEffect">
                                      <p:stCondLst>
                                        <p:cond delay="5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35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+.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/>
          <p:bldP spid="50" grpId="1"/>
          <p:bldP spid="50" grpId="2"/>
          <p:bldP spid="50" grpId="3"/>
          <p:bldP spid="11" grpId="0" animBg="1"/>
          <p:bldP spid="8" grpId="0"/>
          <p:bldP spid="8" grpId="1"/>
          <p:bldP spid="64" grpId="1" animBg="1"/>
          <p:bldP spid="60" grpId="1" animBg="1"/>
          <p:bldP spid="63" grpId="0" animBg="1"/>
          <p:bldP spid="63" grpId="1" animBg="1"/>
          <p:bldP spid="63" grpId="2" animBg="1"/>
          <p:bldP spid="13" grpId="0" animBg="1"/>
          <p:bldP spid="15" grpId="0"/>
          <p:bldP spid="15" grpId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603" y="3076647"/>
            <a:ext cx="1616677" cy="359271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304289" y="1234802"/>
            <a:ext cx="5048295" cy="19061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46872" y="-4275856"/>
            <a:ext cx="14270864" cy="11960666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5087888" y="1897568"/>
            <a:ext cx="2449078" cy="2975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38100" dir="2700000" sx="107000" sy="107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5087888" y="1745644"/>
            <a:ext cx="2449078" cy="3146491"/>
            <a:chOff x="9742922" y="7035399"/>
            <a:chExt cx="2449078" cy="3146491"/>
          </a:xfrm>
        </p:grpSpPr>
        <p:sp>
          <p:nvSpPr>
            <p:cNvPr id="52" name="矩形 51"/>
            <p:cNvSpPr/>
            <p:nvPr/>
          </p:nvSpPr>
          <p:spPr>
            <a:xfrm>
              <a:off x="9742922" y="7035399"/>
              <a:ext cx="2449078" cy="74112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400" b="1" dirty="0" smtClean="0">
                  <a:solidFill>
                    <a:schemeClr val="bg1">
                      <a:lumMod val="95000"/>
                    </a:schemeClr>
                  </a:solidFill>
                  <a:latin typeface="Rockwell Condensed" panose="02060603050405020104" pitchFamily="18" charset="0"/>
                </a:rPr>
                <a:t>2012</a:t>
              </a:r>
              <a:endParaRPr lang="zh-CN" altLang="en-US" sz="5400" b="1" dirty="0">
                <a:solidFill>
                  <a:schemeClr val="bg1">
                    <a:lumMod val="95000"/>
                  </a:schemeClr>
                </a:solidFill>
                <a:latin typeface="Rockwell Condensed" panose="02060603050405020104" pitchFamily="18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9742922" y="7792369"/>
              <a:ext cx="2449078" cy="23895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9912424" y="8613576"/>
              <a:ext cx="1152128" cy="11521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948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400" b="1" dirty="0" smtClean="0">
                  <a:solidFill>
                    <a:srgbClr val="948A54"/>
                  </a:solidFill>
                  <a:latin typeface="Rockwell Condensed" panose="02060603050405020104" pitchFamily="18" charset="0"/>
                </a:rPr>
                <a:t>26</a:t>
              </a:r>
              <a:endParaRPr lang="zh-CN" altLang="en-US" sz="5400" b="1" dirty="0">
                <a:solidFill>
                  <a:srgbClr val="948A54"/>
                </a:solidFill>
                <a:latin typeface="Rockwell Condensed" panose="020606030504050201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1064552" y="8609766"/>
              <a:ext cx="1127448" cy="1155938"/>
            </a:xfrm>
            <a:custGeom>
              <a:avLst/>
              <a:gdLst>
                <a:gd name="connsiteX0" fmla="*/ 0 w 1127448"/>
                <a:gd name="connsiteY0" fmla="*/ 0 h 1152128"/>
                <a:gd name="connsiteX1" fmla="*/ 1127448 w 1127448"/>
                <a:gd name="connsiteY1" fmla="*/ 0 h 1152128"/>
                <a:gd name="connsiteX2" fmla="*/ 1127448 w 1127448"/>
                <a:gd name="connsiteY2" fmla="*/ 1152128 h 1152128"/>
                <a:gd name="connsiteX3" fmla="*/ 0 w 1127448"/>
                <a:gd name="connsiteY3" fmla="*/ 1152128 h 1152128"/>
                <a:gd name="connsiteX4" fmla="*/ 0 w 1127448"/>
                <a:gd name="connsiteY4" fmla="*/ 0 h 1152128"/>
                <a:gd name="connsiteX0" fmla="*/ 1127448 w 1218888"/>
                <a:gd name="connsiteY0" fmla="*/ 0 h 1152128"/>
                <a:gd name="connsiteX1" fmla="*/ 1127448 w 1218888"/>
                <a:gd name="connsiteY1" fmla="*/ 1152128 h 1152128"/>
                <a:gd name="connsiteX2" fmla="*/ 0 w 1218888"/>
                <a:gd name="connsiteY2" fmla="*/ 1152128 h 1152128"/>
                <a:gd name="connsiteX3" fmla="*/ 0 w 1218888"/>
                <a:gd name="connsiteY3" fmla="*/ 0 h 1152128"/>
                <a:gd name="connsiteX4" fmla="*/ 1218888 w 1218888"/>
                <a:gd name="connsiteY4" fmla="*/ 91440 h 1152128"/>
                <a:gd name="connsiteX0" fmla="*/ 1127448 w 1127448"/>
                <a:gd name="connsiteY0" fmla="*/ 0 h 1152128"/>
                <a:gd name="connsiteX1" fmla="*/ 1127448 w 1127448"/>
                <a:gd name="connsiteY1" fmla="*/ 1152128 h 1152128"/>
                <a:gd name="connsiteX2" fmla="*/ 0 w 1127448"/>
                <a:gd name="connsiteY2" fmla="*/ 1152128 h 1152128"/>
                <a:gd name="connsiteX3" fmla="*/ 0 w 1127448"/>
                <a:gd name="connsiteY3" fmla="*/ 0 h 1152128"/>
                <a:gd name="connsiteX4" fmla="*/ 1123638 w 1127448"/>
                <a:gd name="connsiteY4" fmla="*/ 5715 h 1152128"/>
                <a:gd name="connsiteX0" fmla="*/ 1127448 w 1127448"/>
                <a:gd name="connsiteY0" fmla="*/ 0 h 1152128"/>
                <a:gd name="connsiteX1" fmla="*/ 1127448 w 1127448"/>
                <a:gd name="connsiteY1" fmla="*/ 1152128 h 1152128"/>
                <a:gd name="connsiteX2" fmla="*/ 0 w 1127448"/>
                <a:gd name="connsiteY2" fmla="*/ 1152128 h 1152128"/>
                <a:gd name="connsiteX3" fmla="*/ 0 w 1127448"/>
                <a:gd name="connsiteY3" fmla="*/ 0 h 1152128"/>
                <a:gd name="connsiteX4" fmla="*/ 990288 w 1127448"/>
                <a:gd name="connsiteY4" fmla="*/ 24765 h 1152128"/>
                <a:gd name="connsiteX0" fmla="*/ 1127448 w 1127448"/>
                <a:gd name="connsiteY0" fmla="*/ 1152128 h 1152128"/>
                <a:gd name="connsiteX1" fmla="*/ 0 w 1127448"/>
                <a:gd name="connsiteY1" fmla="*/ 1152128 h 1152128"/>
                <a:gd name="connsiteX2" fmla="*/ 0 w 1127448"/>
                <a:gd name="connsiteY2" fmla="*/ 0 h 1152128"/>
                <a:gd name="connsiteX3" fmla="*/ 990288 w 1127448"/>
                <a:gd name="connsiteY3" fmla="*/ 24765 h 1152128"/>
                <a:gd name="connsiteX0" fmla="*/ 1127448 w 1127448"/>
                <a:gd name="connsiteY0" fmla="*/ 1155938 h 1155938"/>
                <a:gd name="connsiteX1" fmla="*/ 0 w 1127448"/>
                <a:gd name="connsiteY1" fmla="*/ 1155938 h 1155938"/>
                <a:gd name="connsiteX2" fmla="*/ 0 w 1127448"/>
                <a:gd name="connsiteY2" fmla="*/ 3810 h 1155938"/>
                <a:gd name="connsiteX3" fmla="*/ 1095063 w 1127448"/>
                <a:gd name="connsiteY3" fmla="*/ 0 h 115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448" h="1155938">
                  <a:moveTo>
                    <a:pt x="1127448" y="1155938"/>
                  </a:moveTo>
                  <a:lnTo>
                    <a:pt x="0" y="1155938"/>
                  </a:lnTo>
                  <a:lnTo>
                    <a:pt x="0" y="3810"/>
                  </a:lnTo>
                  <a:lnTo>
                    <a:pt x="1095063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948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 smtClean="0">
                  <a:solidFill>
                    <a:schemeClr val="bg2">
                      <a:lumMod val="90000"/>
                    </a:schemeClr>
                  </a:solidFill>
                  <a:latin typeface="Rockwell Condensed" panose="02060603050405020104" pitchFamily="18" charset="0"/>
                </a:rPr>
                <a:t>27</a:t>
              </a:r>
              <a:endParaRPr lang="zh-CN" altLang="en-US" sz="4800" b="1" dirty="0">
                <a:solidFill>
                  <a:schemeClr val="bg2">
                    <a:lumMod val="90000"/>
                  </a:schemeClr>
                </a:solidFill>
                <a:latin typeface="Rockwell Condensed" panose="020606030504050201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9742922" y="7761991"/>
              <a:ext cx="2449078" cy="7411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ews706 BT" panose="02040804060705020204" pitchFamily="18" charset="0"/>
                </a:rPr>
                <a:t>December</a:t>
              </a:r>
              <a:endPara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News706 BT" panose="02040804060705020204" pitchFamily="18" charset="0"/>
              </a:endParaRPr>
            </a:p>
          </p:txBody>
        </p:sp>
      </p:grpSp>
      <p:sp>
        <p:nvSpPr>
          <p:cNvPr id="60" name="折角形 59"/>
          <p:cNvSpPr/>
          <p:nvPr/>
        </p:nvSpPr>
        <p:spPr>
          <a:xfrm>
            <a:off x="5077584" y="2487424"/>
            <a:ext cx="2469686" cy="2419899"/>
          </a:xfrm>
          <a:prstGeom prst="foldedCorne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CRH</a:t>
            </a:r>
          </a:p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cript MT Bold" panose="03040602040607080904" pitchFamily="66" charset="0"/>
              </a:rPr>
              <a:t>Calendar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cript MT Bold" panose="03040602040607080904" pitchFamily="66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087888" y="44624"/>
            <a:ext cx="2440940" cy="2431685"/>
          </a:xfrm>
          <a:custGeom>
            <a:avLst/>
            <a:gdLst>
              <a:gd name="connsiteX0" fmla="*/ 0 w 2456379"/>
              <a:gd name="connsiteY0" fmla="*/ 0 h 2419899"/>
              <a:gd name="connsiteX1" fmla="*/ 2456379 w 2456379"/>
              <a:gd name="connsiteY1" fmla="*/ 0 h 2419899"/>
              <a:gd name="connsiteX2" fmla="*/ 2456379 w 2456379"/>
              <a:gd name="connsiteY2" fmla="*/ 2419899 h 2419899"/>
              <a:gd name="connsiteX3" fmla="*/ 0 w 2456379"/>
              <a:gd name="connsiteY3" fmla="*/ 2419899 h 2419899"/>
              <a:gd name="connsiteX4" fmla="*/ 0 w 2456379"/>
              <a:gd name="connsiteY4" fmla="*/ 0 h 2419899"/>
              <a:gd name="connsiteX0" fmla="*/ 0 w 2458215"/>
              <a:gd name="connsiteY0" fmla="*/ 0 h 2419899"/>
              <a:gd name="connsiteX1" fmla="*/ 2456379 w 2458215"/>
              <a:gd name="connsiteY1" fmla="*/ 0 h 2419899"/>
              <a:gd name="connsiteX2" fmla="*/ 2458215 w 2458215"/>
              <a:gd name="connsiteY2" fmla="*/ 402725 h 2419899"/>
              <a:gd name="connsiteX3" fmla="*/ 2456379 w 2458215"/>
              <a:gd name="connsiteY3" fmla="*/ 2419899 h 2419899"/>
              <a:gd name="connsiteX4" fmla="*/ 0 w 2458215"/>
              <a:gd name="connsiteY4" fmla="*/ 2419899 h 2419899"/>
              <a:gd name="connsiteX5" fmla="*/ 0 w 2458215"/>
              <a:gd name="connsiteY5" fmla="*/ 0 h 2419899"/>
              <a:gd name="connsiteX0" fmla="*/ 0 w 2458215"/>
              <a:gd name="connsiteY0" fmla="*/ 3675 h 2423574"/>
              <a:gd name="connsiteX1" fmla="*/ 2045465 w 2458215"/>
              <a:gd name="connsiteY1" fmla="*/ 0 h 2423574"/>
              <a:gd name="connsiteX2" fmla="*/ 2456379 w 2458215"/>
              <a:gd name="connsiteY2" fmla="*/ 3675 h 2423574"/>
              <a:gd name="connsiteX3" fmla="*/ 2458215 w 2458215"/>
              <a:gd name="connsiteY3" fmla="*/ 406400 h 2423574"/>
              <a:gd name="connsiteX4" fmla="*/ 2456379 w 2458215"/>
              <a:gd name="connsiteY4" fmla="*/ 2423574 h 2423574"/>
              <a:gd name="connsiteX5" fmla="*/ 0 w 2458215"/>
              <a:gd name="connsiteY5" fmla="*/ 2423574 h 2423574"/>
              <a:gd name="connsiteX6" fmla="*/ 0 w 2458215"/>
              <a:gd name="connsiteY6" fmla="*/ 3675 h 2423574"/>
              <a:gd name="connsiteX0" fmla="*/ 0 w 2458215"/>
              <a:gd name="connsiteY0" fmla="*/ 3675 h 2423574"/>
              <a:gd name="connsiteX1" fmla="*/ 2045465 w 2458215"/>
              <a:gd name="connsiteY1" fmla="*/ 0 h 2423574"/>
              <a:gd name="connsiteX2" fmla="*/ 2458215 w 2458215"/>
              <a:gd name="connsiteY2" fmla="*/ 406400 h 2423574"/>
              <a:gd name="connsiteX3" fmla="*/ 2456379 w 2458215"/>
              <a:gd name="connsiteY3" fmla="*/ 2423574 h 2423574"/>
              <a:gd name="connsiteX4" fmla="*/ 0 w 2458215"/>
              <a:gd name="connsiteY4" fmla="*/ 2423574 h 2423574"/>
              <a:gd name="connsiteX5" fmla="*/ 0 w 2458215"/>
              <a:gd name="connsiteY5" fmla="*/ 3675 h 242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8215" h="2423574">
                <a:moveTo>
                  <a:pt x="0" y="3675"/>
                </a:moveTo>
                <a:lnTo>
                  <a:pt x="2045465" y="0"/>
                </a:lnTo>
                <a:lnTo>
                  <a:pt x="2458215" y="406400"/>
                </a:lnTo>
                <a:lnTo>
                  <a:pt x="2456379" y="2423574"/>
                </a:lnTo>
                <a:lnTo>
                  <a:pt x="0" y="2423574"/>
                </a:lnTo>
                <a:lnTo>
                  <a:pt x="0" y="367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1000">
                <a:srgbClr val="EDF0F2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5066516" y="1745644"/>
            <a:ext cx="2449078" cy="3146491"/>
            <a:chOff x="-3117133" y="273901"/>
            <a:chExt cx="2449078" cy="3146491"/>
          </a:xfrm>
        </p:grpSpPr>
        <p:sp>
          <p:nvSpPr>
            <p:cNvPr id="78" name="矩形 77"/>
            <p:cNvSpPr/>
            <p:nvPr/>
          </p:nvSpPr>
          <p:spPr>
            <a:xfrm>
              <a:off x="-3117133" y="425825"/>
              <a:ext cx="2449078" cy="2975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38100" dir="2700000" sx="107000" sy="107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-3117133" y="273901"/>
              <a:ext cx="2449078" cy="3146491"/>
              <a:chOff x="9742922" y="7035399"/>
              <a:chExt cx="2449078" cy="3146491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9742922" y="7035399"/>
                <a:ext cx="2449078" cy="74112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400" b="1" dirty="0" smtClean="0">
                    <a:solidFill>
                      <a:schemeClr val="bg1">
                        <a:lumMod val="95000"/>
                      </a:schemeClr>
                    </a:solidFill>
                    <a:latin typeface="Rockwell Condensed" panose="02060603050405020104" pitchFamily="18" charset="0"/>
                  </a:rPr>
                  <a:t>2012</a:t>
                </a:r>
                <a:endParaRPr lang="zh-CN" altLang="en-US" sz="5400" b="1" dirty="0">
                  <a:solidFill>
                    <a:schemeClr val="bg1">
                      <a:lumMod val="95000"/>
                    </a:schemeClr>
                  </a:solidFill>
                  <a:latin typeface="Rockwell Condensed" panose="02060603050405020104" pitchFamily="18" charset="0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9742922" y="7792369"/>
                <a:ext cx="2449078" cy="23895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9912424" y="8613576"/>
                <a:ext cx="1152128" cy="11521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948A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400" b="1" dirty="0" smtClean="0">
                    <a:solidFill>
                      <a:srgbClr val="948A54"/>
                    </a:solidFill>
                    <a:latin typeface="Rockwell Condensed" panose="02060603050405020104" pitchFamily="18" charset="0"/>
                  </a:rPr>
                  <a:t>26</a:t>
                </a:r>
                <a:endParaRPr lang="zh-CN" altLang="en-US" sz="5400" b="1" dirty="0">
                  <a:solidFill>
                    <a:srgbClr val="948A54"/>
                  </a:solidFill>
                  <a:latin typeface="Rockwell Condensed" panose="02060603050405020104" pitchFamily="18" charset="0"/>
                </a:endParaRPr>
              </a:p>
            </p:txBody>
          </p:sp>
          <p:sp>
            <p:nvSpPr>
              <p:cNvPr id="83" name="矩形 54"/>
              <p:cNvSpPr/>
              <p:nvPr/>
            </p:nvSpPr>
            <p:spPr>
              <a:xfrm>
                <a:off x="11064552" y="8609766"/>
                <a:ext cx="1127448" cy="1155938"/>
              </a:xfrm>
              <a:custGeom>
                <a:avLst/>
                <a:gdLst>
                  <a:gd name="connsiteX0" fmla="*/ 0 w 1127448"/>
                  <a:gd name="connsiteY0" fmla="*/ 0 h 1152128"/>
                  <a:gd name="connsiteX1" fmla="*/ 1127448 w 1127448"/>
                  <a:gd name="connsiteY1" fmla="*/ 0 h 1152128"/>
                  <a:gd name="connsiteX2" fmla="*/ 1127448 w 1127448"/>
                  <a:gd name="connsiteY2" fmla="*/ 1152128 h 1152128"/>
                  <a:gd name="connsiteX3" fmla="*/ 0 w 1127448"/>
                  <a:gd name="connsiteY3" fmla="*/ 1152128 h 1152128"/>
                  <a:gd name="connsiteX4" fmla="*/ 0 w 1127448"/>
                  <a:gd name="connsiteY4" fmla="*/ 0 h 1152128"/>
                  <a:gd name="connsiteX0" fmla="*/ 1127448 w 1218888"/>
                  <a:gd name="connsiteY0" fmla="*/ 0 h 1152128"/>
                  <a:gd name="connsiteX1" fmla="*/ 1127448 w 1218888"/>
                  <a:gd name="connsiteY1" fmla="*/ 1152128 h 1152128"/>
                  <a:gd name="connsiteX2" fmla="*/ 0 w 1218888"/>
                  <a:gd name="connsiteY2" fmla="*/ 1152128 h 1152128"/>
                  <a:gd name="connsiteX3" fmla="*/ 0 w 1218888"/>
                  <a:gd name="connsiteY3" fmla="*/ 0 h 1152128"/>
                  <a:gd name="connsiteX4" fmla="*/ 1218888 w 1218888"/>
                  <a:gd name="connsiteY4" fmla="*/ 91440 h 1152128"/>
                  <a:gd name="connsiteX0" fmla="*/ 1127448 w 1127448"/>
                  <a:gd name="connsiteY0" fmla="*/ 0 h 1152128"/>
                  <a:gd name="connsiteX1" fmla="*/ 1127448 w 1127448"/>
                  <a:gd name="connsiteY1" fmla="*/ 1152128 h 1152128"/>
                  <a:gd name="connsiteX2" fmla="*/ 0 w 1127448"/>
                  <a:gd name="connsiteY2" fmla="*/ 1152128 h 1152128"/>
                  <a:gd name="connsiteX3" fmla="*/ 0 w 1127448"/>
                  <a:gd name="connsiteY3" fmla="*/ 0 h 1152128"/>
                  <a:gd name="connsiteX4" fmla="*/ 1123638 w 1127448"/>
                  <a:gd name="connsiteY4" fmla="*/ 5715 h 1152128"/>
                  <a:gd name="connsiteX0" fmla="*/ 1127448 w 1127448"/>
                  <a:gd name="connsiteY0" fmla="*/ 0 h 1152128"/>
                  <a:gd name="connsiteX1" fmla="*/ 1127448 w 1127448"/>
                  <a:gd name="connsiteY1" fmla="*/ 1152128 h 1152128"/>
                  <a:gd name="connsiteX2" fmla="*/ 0 w 1127448"/>
                  <a:gd name="connsiteY2" fmla="*/ 1152128 h 1152128"/>
                  <a:gd name="connsiteX3" fmla="*/ 0 w 1127448"/>
                  <a:gd name="connsiteY3" fmla="*/ 0 h 1152128"/>
                  <a:gd name="connsiteX4" fmla="*/ 990288 w 1127448"/>
                  <a:gd name="connsiteY4" fmla="*/ 24765 h 1152128"/>
                  <a:gd name="connsiteX0" fmla="*/ 1127448 w 1127448"/>
                  <a:gd name="connsiteY0" fmla="*/ 1152128 h 1152128"/>
                  <a:gd name="connsiteX1" fmla="*/ 0 w 1127448"/>
                  <a:gd name="connsiteY1" fmla="*/ 1152128 h 1152128"/>
                  <a:gd name="connsiteX2" fmla="*/ 0 w 1127448"/>
                  <a:gd name="connsiteY2" fmla="*/ 0 h 1152128"/>
                  <a:gd name="connsiteX3" fmla="*/ 990288 w 1127448"/>
                  <a:gd name="connsiteY3" fmla="*/ 24765 h 1152128"/>
                  <a:gd name="connsiteX0" fmla="*/ 1127448 w 1127448"/>
                  <a:gd name="connsiteY0" fmla="*/ 1155938 h 1155938"/>
                  <a:gd name="connsiteX1" fmla="*/ 0 w 1127448"/>
                  <a:gd name="connsiteY1" fmla="*/ 1155938 h 1155938"/>
                  <a:gd name="connsiteX2" fmla="*/ 0 w 1127448"/>
                  <a:gd name="connsiteY2" fmla="*/ 3810 h 1155938"/>
                  <a:gd name="connsiteX3" fmla="*/ 1095063 w 1127448"/>
                  <a:gd name="connsiteY3" fmla="*/ 0 h 1155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448" h="1155938">
                    <a:moveTo>
                      <a:pt x="1127448" y="1155938"/>
                    </a:moveTo>
                    <a:lnTo>
                      <a:pt x="0" y="1155938"/>
                    </a:lnTo>
                    <a:lnTo>
                      <a:pt x="0" y="3810"/>
                    </a:lnTo>
                    <a:lnTo>
                      <a:pt x="1095063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rgbClr val="948A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b="1" dirty="0" smtClean="0">
                    <a:solidFill>
                      <a:schemeClr val="bg2">
                        <a:lumMod val="90000"/>
                      </a:schemeClr>
                    </a:solidFill>
                    <a:latin typeface="Rockwell Condensed" panose="02060603050405020104" pitchFamily="18" charset="0"/>
                  </a:rPr>
                  <a:t>27</a:t>
                </a:r>
                <a:endParaRPr lang="zh-CN" altLang="en-US" sz="4800" b="1" dirty="0">
                  <a:solidFill>
                    <a:schemeClr val="bg2">
                      <a:lumMod val="90000"/>
                    </a:schemeClr>
                  </a:solidFill>
                  <a:latin typeface="Rockwell Condensed" panose="02060603050405020104" pitchFamily="18" charset="0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9742922" y="7761991"/>
                <a:ext cx="2449078" cy="7411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ews706 BT" panose="02040804060705020204" pitchFamily="18" charset="0"/>
                  </a:rPr>
                  <a:t>December</a:t>
                </a:r>
                <a:endPara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ews706 BT" panose="02040804060705020204" pitchFamily="18" charset="0"/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5620088" y="1557080"/>
            <a:ext cx="604867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500" dirty="0" smtClean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rPr>
              <a:t>2298 </a:t>
            </a:r>
            <a:r>
              <a:rPr lang="en-US" altLang="zh-CN" sz="12500" baseline="30000" dirty="0" smtClean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rPr>
              <a:t>km</a:t>
            </a:r>
            <a:endParaRPr lang="zh-CN" altLang="en-US" sz="12500" baseline="30000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878132" y="845507"/>
            <a:ext cx="248400" cy="398091"/>
            <a:chOff x="29889450" y="1371600"/>
            <a:chExt cx="342900" cy="533400"/>
          </a:xfrm>
        </p:grpSpPr>
        <p:sp>
          <p:nvSpPr>
            <p:cNvPr id="29" name="任意多边形 28"/>
            <p:cNvSpPr/>
            <p:nvPr/>
          </p:nvSpPr>
          <p:spPr>
            <a:xfrm>
              <a:off x="29889450" y="1371600"/>
              <a:ext cx="342900" cy="533400"/>
            </a:xfrm>
            <a:custGeom>
              <a:avLst/>
              <a:gdLst>
                <a:gd name="connsiteX0" fmla="*/ 0 w 342900"/>
                <a:gd name="connsiteY0" fmla="*/ 0 h 533400"/>
                <a:gd name="connsiteX1" fmla="*/ 38100 w 342900"/>
                <a:gd name="connsiteY1" fmla="*/ 95250 h 533400"/>
                <a:gd name="connsiteX2" fmla="*/ 95250 w 342900"/>
                <a:gd name="connsiteY2" fmla="*/ 133350 h 533400"/>
                <a:gd name="connsiteX3" fmla="*/ 228600 w 342900"/>
                <a:gd name="connsiteY3" fmla="*/ 304800 h 533400"/>
                <a:gd name="connsiteX4" fmla="*/ 247650 w 342900"/>
                <a:gd name="connsiteY4" fmla="*/ 361950 h 533400"/>
                <a:gd name="connsiteX5" fmla="*/ 323850 w 342900"/>
                <a:gd name="connsiteY5" fmla="*/ 476250 h 533400"/>
                <a:gd name="connsiteX6" fmla="*/ 342900 w 342900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900" h="533400">
                  <a:moveTo>
                    <a:pt x="0" y="0"/>
                  </a:moveTo>
                  <a:cubicBezTo>
                    <a:pt x="12700" y="31750"/>
                    <a:pt x="18224" y="67424"/>
                    <a:pt x="38100" y="95250"/>
                  </a:cubicBezTo>
                  <a:cubicBezTo>
                    <a:pt x="51408" y="113881"/>
                    <a:pt x="77661" y="118693"/>
                    <a:pt x="95250" y="133350"/>
                  </a:cubicBezTo>
                  <a:cubicBezTo>
                    <a:pt x="140767" y="171281"/>
                    <a:pt x="212261" y="255783"/>
                    <a:pt x="228600" y="304800"/>
                  </a:cubicBezTo>
                  <a:cubicBezTo>
                    <a:pt x="234950" y="323850"/>
                    <a:pt x="237898" y="344397"/>
                    <a:pt x="247650" y="361950"/>
                  </a:cubicBezTo>
                  <a:cubicBezTo>
                    <a:pt x="269888" y="401978"/>
                    <a:pt x="309370" y="432809"/>
                    <a:pt x="323850" y="476250"/>
                  </a:cubicBezTo>
                  <a:lnTo>
                    <a:pt x="342900" y="533400"/>
                  </a:ln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29889450" y="1371600"/>
              <a:ext cx="342900" cy="533400"/>
            </a:xfrm>
            <a:custGeom>
              <a:avLst/>
              <a:gdLst>
                <a:gd name="connsiteX0" fmla="*/ 0 w 342900"/>
                <a:gd name="connsiteY0" fmla="*/ 0 h 533400"/>
                <a:gd name="connsiteX1" fmla="*/ 38100 w 342900"/>
                <a:gd name="connsiteY1" fmla="*/ 95250 h 533400"/>
                <a:gd name="connsiteX2" fmla="*/ 95250 w 342900"/>
                <a:gd name="connsiteY2" fmla="*/ 133350 h 533400"/>
                <a:gd name="connsiteX3" fmla="*/ 228600 w 342900"/>
                <a:gd name="connsiteY3" fmla="*/ 304800 h 533400"/>
                <a:gd name="connsiteX4" fmla="*/ 247650 w 342900"/>
                <a:gd name="connsiteY4" fmla="*/ 361950 h 533400"/>
                <a:gd name="connsiteX5" fmla="*/ 323850 w 342900"/>
                <a:gd name="connsiteY5" fmla="*/ 476250 h 533400"/>
                <a:gd name="connsiteX6" fmla="*/ 342900 w 342900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900" h="533400">
                  <a:moveTo>
                    <a:pt x="0" y="0"/>
                  </a:moveTo>
                  <a:cubicBezTo>
                    <a:pt x="12700" y="31750"/>
                    <a:pt x="18224" y="67424"/>
                    <a:pt x="38100" y="95250"/>
                  </a:cubicBezTo>
                  <a:cubicBezTo>
                    <a:pt x="51408" y="113881"/>
                    <a:pt x="77661" y="118693"/>
                    <a:pt x="95250" y="133350"/>
                  </a:cubicBezTo>
                  <a:cubicBezTo>
                    <a:pt x="140767" y="171281"/>
                    <a:pt x="212261" y="255783"/>
                    <a:pt x="228600" y="304800"/>
                  </a:cubicBezTo>
                  <a:cubicBezTo>
                    <a:pt x="234950" y="323850"/>
                    <a:pt x="237898" y="344397"/>
                    <a:pt x="247650" y="361950"/>
                  </a:cubicBezTo>
                  <a:cubicBezTo>
                    <a:pt x="269888" y="401978"/>
                    <a:pt x="309370" y="432809"/>
                    <a:pt x="323850" y="476250"/>
                  </a:cubicBezTo>
                  <a:lnTo>
                    <a:pt x="342900" y="533400"/>
                  </a:lnTo>
                </a:path>
              </a:pathLst>
            </a:custGeom>
            <a:noFill/>
            <a:ln w="762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796053" y="-1800777"/>
            <a:ext cx="1147819" cy="2252595"/>
            <a:chOff x="1543050" y="3028950"/>
            <a:chExt cx="1524000" cy="2990850"/>
          </a:xfrm>
        </p:grpSpPr>
        <p:sp>
          <p:nvSpPr>
            <p:cNvPr id="32" name="任意多边形 31"/>
            <p:cNvSpPr/>
            <p:nvPr/>
          </p:nvSpPr>
          <p:spPr>
            <a:xfrm>
              <a:off x="1543050" y="3028950"/>
              <a:ext cx="1524000" cy="2990850"/>
            </a:xfrm>
            <a:custGeom>
              <a:avLst/>
              <a:gdLst>
                <a:gd name="connsiteX0" fmla="*/ 1524000 w 1524000"/>
                <a:gd name="connsiteY0" fmla="*/ 0 h 2990850"/>
                <a:gd name="connsiteX1" fmla="*/ 1428750 w 1524000"/>
                <a:gd name="connsiteY1" fmla="*/ 152400 h 2990850"/>
                <a:gd name="connsiteX2" fmla="*/ 1371600 w 1524000"/>
                <a:gd name="connsiteY2" fmla="*/ 304800 h 2990850"/>
                <a:gd name="connsiteX3" fmla="*/ 1257300 w 1524000"/>
                <a:gd name="connsiteY3" fmla="*/ 495300 h 2990850"/>
                <a:gd name="connsiteX4" fmla="*/ 1219200 w 1524000"/>
                <a:gd name="connsiteY4" fmla="*/ 781050 h 2990850"/>
                <a:gd name="connsiteX5" fmla="*/ 1143000 w 1524000"/>
                <a:gd name="connsiteY5" fmla="*/ 895350 h 2990850"/>
                <a:gd name="connsiteX6" fmla="*/ 1085850 w 1524000"/>
                <a:gd name="connsiteY6" fmla="*/ 990600 h 2990850"/>
                <a:gd name="connsiteX7" fmla="*/ 1028700 w 1524000"/>
                <a:gd name="connsiteY7" fmla="*/ 1390650 h 2990850"/>
                <a:gd name="connsiteX8" fmla="*/ 914400 w 1524000"/>
                <a:gd name="connsiteY8" fmla="*/ 1504950 h 2990850"/>
                <a:gd name="connsiteX9" fmla="*/ 723900 w 1524000"/>
                <a:gd name="connsiteY9" fmla="*/ 1714500 h 2990850"/>
                <a:gd name="connsiteX10" fmla="*/ 704850 w 1524000"/>
                <a:gd name="connsiteY10" fmla="*/ 1771650 h 2990850"/>
                <a:gd name="connsiteX11" fmla="*/ 685800 w 1524000"/>
                <a:gd name="connsiteY11" fmla="*/ 1847850 h 2990850"/>
                <a:gd name="connsiteX12" fmla="*/ 647700 w 1524000"/>
                <a:gd name="connsiteY12" fmla="*/ 1924050 h 2990850"/>
                <a:gd name="connsiteX13" fmla="*/ 609600 w 1524000"/>
                <a:gd name="connsiteY13" fmla="*/ 2095500 h 2990850"/>
                <a:gd name="connsiteX14" fmla="*/ 457200 w 1524000"/>
                <a:gd name="connsiteY14" fmla="*/ 2228850 h 2990850"/>
                <a:gd name="connsiteX15" fmla="*/ 381000 w 1524000"/>
                <a:gd name="connsiteY15" fmla="*/ 2343150 h 2990850"/>
                <a:gd name="connsiteX16" fmla="*/ 342900 w 1524000"/>
                <a:gd name="connsiteY16" fmla="*/ 2419350 h 2990850"/>
                <a:gd name="connsiteX17" fmla="*/ 304800 w 1524000"/>
                <a:gd name="connsiteY17" fmla="*/ 2476500 h 2990850"/>
                <a:gd name="connsiteX18" fmla="*/ 266700 w 1524000"/>
                <a:gd name="connsiteY18" fmla="*/ 2647950 h 2990850"/>
                <a:gd name="connsiteX19" fmla="*/ 114300 w 1524000"/>
                <a:gd name="connsiteY19" fmla="*/ 2800350 h 2990850"/>
                <a:gd name="connsiteX20" fmla="*/ 38100 w 1524000"/>
                <a:gd name="connsiteY20" fmla="*/ 2933700 h 2990850"/>
                <a:gd name="connsiteX21" fmla="*/ 0 w 1524000"/>
                <a:gd name="connsiteY21" fmla="*/ 299085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24000" h="2990850">
                  <a:moveTo>
                    <a:pt x="1524000" y="0"/>
                  </a:moveTo>
                  <a:cubicBezTo>
                    <a:pt x="1492250" y="50800"/>
                    <a:pt x="1455541" y="98819"/>
                    <a:pt x="1428750" y="152400"/>
                  </a:cubicBezTo>
                  <a:cubicBezTo>
                    <a:pt x="1404487" y="200927"/>
                    <a:pt x="1397322" y="257031"/>
                    <a:pt x="1371600" y="304800"/>
                  </a:cubicBezTo>
                  <a:cubicBezTo>
                    <a:pt x="1181896" y="657107"/>
                    <a:pt x="1387994" y="168565"/>
                    <a:pt x="1257300" y="495300"/>
                  </a:cubicBezTo>
                  <a:cubicBezTo>
                    <a:pt x="1244600" y="590550"/>
                    <a:pt x="1245599" y="688654"/>
                    <a:pt x="1219200" y="781050"/>
                  </a:cubicBezTo>
                  <a:cubicBezTo>
                    <a:pt x="1206620" y="825079"/>
                    <a:pt x="1166559" y="856085"/>
                    <a:pt x="1143000" y="895350"/>
                  </a:cubicBezTo>
                  <a:lnTo>
                    <a:pt x="1085850" y="990600"/>
                  </a:lnTo>
                  <a:cubicBezTo>
                    <a:pt x="1066800" y="1123950"/>
                    <a:pt x="1071297" y="1262859"/>
                    <a:pt x="1028700" y="1390650"/>
                  </a:cubicBezTo>
                  <a:cubicBezTo>
                    <a:pt x="1011661" y="1441767"/>
                    <a:pt x="950645" y="1465081"/>
                    <a:pt x="914400" y="1504950"/>
                  </a:cubicBezTo>
                  <a:cubicBezTo>
                    <a:pt x="639751" y="1807064"/>
                    <a:pt x="1085326" y="1353074"/>
                    <a:pt x="723900" y="1714500"/>
                  </a:cubicBezTo>
                  <a:cubicBezTo>
                    <a:pt x="717550" y="1733550"/>
                    <a:pt x="710367" y="1752342"/>
                    <a:pt x="704850" y="1771650"/>
                  </a:cubicBezTo>
                  <a:cubicBezTo>
                    <a:pt x="697657" y="1796824"/>
                    <a:pt x="694993" y="1823335"/>
                    <a:pt x="685800" y="1847850"/>
                  </a:cubicBezTo>
                  <a:cubicBezTo>
                    <a:pt x="675829" y="1874440"/>
                    <a:pt x="660400" y="1898650"/>
                    <a:pt x="647700" y="1924050"/>
                  </a:cubicBezTo>
                  <a:cubicBezTo>
                    <a:pt x="635000" y="1981200"/>
                    <a:pt x="632117" y="2041459"/>
                    <a:pt x="609600" y="2095500"/>
                  </a:cubicBezTo>
                  <a:cubicBezTo>
                    <a:pt x="598407" y="2122364"/>
                    <a:pt x="460736" y="2224921"/>
                    <a:pt x="457200" y="2228850"/>
                  </a:cubicBezTo>
                  <a:cubicBezTo>
                    <a:pt x="426568" y="2262886"/>
                    <a:pt x="401478" y="2302194"/>
                    <a:pt x="381000" y="2343150"/>
                  </a:cubicBezTo>
                  <a:cubicBezTo>
                    <a:pt x="368300" y="2368550"/>
                    <a:pt x="356989" y="2394694"/>
                    <a:pt x="342900" y="2419350"/>
                  </a:cubicBezTo>
                  <a:cubicBezTo>
                    <a:pt x="331541" y="2439229"/>
                    <a:pt x="315039" y="2456022"/>
                    <a:pt x="304800" y="2476500"/>
                  </a:cubicBezTo>
                  <a:cubicBezTo>
                    <a:pt x="254726" y="2576649"/>
                    <a:pt x="325233" y="2501618"/>
                    <a:pt x="266700" y="2647950"/>
                  </a:cubicBezTo>
                  <a:cubicBezTo>
                    <a:pt x="241117" y="2711908"/>
                    <a:pt x="162675" y="2761650"/>
                    <a:pt x="114300" y="2800350"/>
                  </a:cubicBezTo>
                  <a:cubicBezTo>
                    <a:pt x="83386" y="2893091"/>
                    <a:pt x="110182" y="2832786"/>
                    <a:pt x="38100" y="2933700"/>
                  </a:cubicBezTo>
                  <a:cubicBezTo>
                    <a:pt x="24792" y="2952331"/>
                    <a:pt x="0" y="2990850"/>
                    <a:pt x="0" y="2990850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1543050" y="3028950"/>
              <a:ext cx="1524000" cy="2990850"/>
            </a:xfrm>
            <a:custGeom>
              <a:avLst/>
              <a:gdLst>
                <a:gd name="connsiteX0" fmla="*/ 1524000 w 1524000"/>
                <a:gd name="connsiteY0" fmla="*/ 0 h 2990850"/>
                <a:gd name="connsiteX1" fmla="*/ 1428750 w 1524000"/>
                <a:gd name="connsiteY1" fmla="*/ 152400 h 2990850"/>
                <a:gd name="connsiteX2" fmla="*/ 1371600 w 1524000"/>
                <a:gd name="connsiteY2" fmla="*/ 304800 h 2990850"/>
                <a:gd name="connsiteX3" fmla="*/ 1257300 w 1524000"/>
                <a:gd name="connsiteY3" fmla="*/ 495300 h 2990850"/>
                <a:gd name="connsiteX4" fmla="*/ 1219200 w 1524000"/>
                <a:gd name="connsiteY4" fmla="*/ 781050 h 2990850"/>
                <a:gd name="connsiteX5" fmla="*/ 1143000 w 1524000"/>
                <a:gd name="connsiteY5" fmla="*/ 895350 h 2990850"/>
                <a:gd name="connsiteX6" fmla="*/ 1085850 w 1524000"/>
                <a:gd name="connsiteY6" fmla="*/ 990600 h 2990850"/>
                <a:gd name="connsiteX7" fmla="*/ 1028700 w 1524000"/>
                <a:gd name="connsiteY7" fmla="*/ 1390650 h 2990850"/>
                <a:gd name="connsiteX8" fmla="*/ 914400 w 1524000"/>
                <a:gd name="connsiteY8" fmla="*/ 1504950 h 2990850"/>
                <a:gd name="connsiteX9" fmla="*/ 723900 w 1524000"/>
                <a:gd name="connsiteY9" fmla="*/ 1714500 h 2990850"/>
                <a:gd name="connsiteX10" fmla="*/ 704850 w 1524000"/>
                <a:gd name="connsiteY10" fmla="*/ 1771650 h 2990850"/>
                <a:gd name="connsiteX11" fmla="*/ 685800 w 1524000"/>
                <a:gd name="connsiteY11" fmla="*/ 1847850 h 2990850"/>
                <a:gd name="connsiteX12" fmla="*/ 647700 w 1524000"/>
                <a:gd name="connsiteY12" fmla="*/ 1924050 h 2990850"/>
                <a:gd name="connsiteX13" fmla="*/ 609600 w 1524000"/>
                <a:gd name="connsiteY13" fmla="*/ 2095500 h 2990850"/>
                <a:gd name="connsiteX14" fmla="*/ 457200 w 1524000"/>
                <a:gd name="connsiteY14" fmla="*/ 2228850 h 2990850"/>
                <a:gd name="connsiteX15" fmla="*/ 381000 w 1524000"/>
                <a:gd name="connsiteY15" fmla="*/ 2343150 h 2990850"/>
                <a:gd name="connsiteX16" fmla="*/ 342900 w 1524000"/>
                <a:gd name="connsiteY16" fmla="*/ 2419350 h 2990850"/>
                <a:gd name="connsiteX17" fmla="*/ 304800 w 1524000"/>
                <a:gd name="connsiteY17" fmla="*/ 2476500 h 2990850"/>
                <a:gd name="connsiteX18" fmla="*/ 266700 w 1524000"/>
                <a:gd name="connsiteY18" fmla="*/ 2647950 h 2990850"/>
                <a:gd name="connsiteX19" fmla="*/ 114300 w 1524000"/>
                <a:gd name="connsiteY19" fmla="*/ 2800350 h 2990850"/>
                <a:gd name="connsiteX20" fmla="*/ 38100 w 1524000"/>
                <a:gd name="connsiteY20" fmla="*/ 2933700 h 2990850"/>
                <a:gd name="connsiteX21" fmla="*/ 0 w 1524000"/>
                <a:gd name="connsiteY21" fmla="*/ 2990850 h 29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24000" h="2990850">
                  <a:moveTo>
                    <a:pt x="1524000" y="0"/>
                  </a:moveTo>
                  <a:cubicBezTo>
                    <a:pt x="1492250" y="50800"/>
                    <a:pt x="1455541" y="98819"/>
                    <a:pt x="1428750" y="152400"/>
                  </a:cubicBezTo>
                  <a:cubicBezTo>
                    <a:pt x="1404487" y="200927"/>
                    <a:pt x="1397322" y="257031"/>
                    <a:pt x="1371600" y="304800"/>
                  </a:cubicBezTo>
                  <a:cubicBezTo>
                    <a:pt x="1181896" y="657107"/>
                    <a:pt x="1387994" y="168565"/>
                    <a:pt x="1257300" y="495300"/>
                  </a:cubicBezTo>
                  <a:cubicBezTo>
                    <a:pt x="1244600" y="590550"/>
                    <a:pt x="1245599" y="688654"/>
                    <a:pt x="1219200" y="781050"/>
                  </a:cubicBezTo>
                  <a:cubicBezTo>
                    <a:pt x="1206620" y="825079"/>
                    <a:pt x="1166559" y="856085"/>
                    <a:pt x="1143000" y="895350"/>
                  </a:cubicBezTo>
                  <a:lnTo>
                    <a:pt x="1085850" y="990600"/>
                  </a:lnTo>
                  <a:cubicBezTo>
                    <a:pt x="1066800" y="1123950"/>
                    <a:pt x="1071297" y="1262859"/>
                    <a:pt x="1028700" y="1390650"/>
                  </a:cubicBezTo>
                  <a:cubicBezTo>
                    <a:pt x="1011661" y="1441767"/>
                    <a:pt x="950645" y="1465081"/>
                    <a:pt x="914400" y="1504950"/>
                  </a:cubicBezTo>
                  <a:cubicBezTo>
                    <a:pt x="639751" y="1807064"/>
                    <a:pt x="1085326" y="1353074"/>
                    <a:pt x="723900" y="1714500"/>
                  </a:cubicBezTo>
                  <a:cubicBezTo>
                    <a:pt x="717550" y="1733550"/>
                    <a:pt x="710367" y="1752342"/>
                    <a:pt x="704850" y="1771650"/>
                  </a:cubicBezTo>
                  <a:cubicBezTo>
                    <a:pt x="697657" y="1796824"/>
                    <a:pt x="694993" y="1823335"/>
                    <a:pt x="685800" y="1847850"/>
                  </a:cubicBezTo>
                  <a:cubicBezTo>
                    <a:pt x="675829" y="1874440"/>
                    <a:pt x="660400" y="1898650"/>
                    <a:pt x="647700" y="1924050"/>
                  </a:cubicBezTo>
                  <a:cubicBezTo>
                    <a:pt x="635000" y="1981200"/>
                    <a:pt x="632117" y="2041459"/>
                    <a:pt x="609600" y="2095500"/>
                  </a:cubicBezTo>
                  <a:cubicBezTo>
                    <a:pt x="598407" y="2122364"/>
                    <a:pt x="460736" y="2224921"/>
                    <a:pt x="457200" y="2228850"/>
                  </a:cubicBezTo>
                  <a:cubicBezTo>
                    <a:pt x="426568" y="2262886"/>
                    <a:pt x="401478" y="2302194"/>
                    <a:pt x="381000" y="2343150"/>
                  </a:cubicBezTo>
                  <a:cubicBezTo>
                    <a:pt x="368300" y="2368550"/>
                    <a:pt x="356989" y="2394694"/>
                    <a:pt x="342900" y="2419350"/>
                  </a:cubicBezTo>
                  <a:cubicBezTo>
                    <a:pt x="331541" y="2439229"/>
                    <a:pt x="315039" y="2456022"/>
                    <a:pt x="304800" y="2476500"/>
                  </a:cubicBezTo>
                  <a:cubicBezTo>
                    <a:pt x="254726" y="2576649"/>
                    <a:pt x="325233" y="2501618"/>
                    <a:pt x="266700" y="2647950"/>
                  </a:cubicBezTo>
                  <a:cubicBezTo>
                    <a:pt x="241117" y="2711908"/>
                    <a:pt x="162675" y="2761650"/>
                    <a:pt x="114300" y="2800350"/>
                  </a:cubicBezTo>
                  <a:cubicBezTo>
                    <a:pt x="83386" y="2893091"/>
                    <a:pt x="110182" y="2832786"/>
                    <a:pt x="38100" y="2933700"/>
                  </a:cubicBezTo>
                  <a:cubicBezTo>
                    <a:pt x="24792" y="2952331"/>
                    <a:pt x="0" y="2990850"/>
                    <a:pt x="0" y="2990850"/>
                  </a:cubicBezTo>
                </a:path>
              </a:pathLst>
            </a:custGeom>
            <a:noFill/>
            <a:ln w="76200">
              <a:solidFill>
                <a:srgbClr val="7F7F7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483545" y="417166"/>
            <a:ext cx="1740247" cy="2696435"/>
            <a:chOff x="3119094" y="887842"/>
            <a:chExt cx="2728210" cy="4227239"/>
          </a:xfrm>
        </p:grpSpPr>
        <p:sp>
          <p:nvSpPr>
            <p:cNvPr id="35" name="任意多边形 34"/>
            <p:cNvSpPr/>
            <p:nvPr/>
          </p:nvSpPr>
          <p:spPr>
            <a:xfrm>
              <a:off x="3119094" y="887842"/>
              <a:ext cx="2728210" cy="4227239"/>
            </a:xfrm>
            <a:custGeom>
              <a:avLst/>
              <a:gdLst>
                <a:gd name="connsiteX0" fmla="*/ 14990 w 2728210"/>
                <a:gd name="connsiteY0" fmla="*/ 0 h 4227239"/>
                <a:gd name="connsiteX1" fmla="*/ 44971 w 2728210"/>
                <a:gd name="connsiteY1" fmla="*/ 74951 h 4227239"/>
                <a:gd name="connsiteX2" fmla="*/ 74951 w 2728210"/>
                <a:gd name="connsiteY2" fmla="*/ 164892 h 4227239"/>
                <a:gd name="connsiteX3" fmla="*/ 119922 w 2728210"/>
                <a:gd name="connsiteY3" fmla="*/ 254833 h 4227239"/>
                <a:gd name="connsiteX4" fmla="*/ 179882 w 2728210"/>
                <a:gd name="connsiteY4" fmla="*/ 359764 h 4227239"/>
                <a:gd name="connsiteX5" fmla="*/ 239843 w 2728210"/>
                <a:gd name="connsiteY5" fmla="*/ 494675 h 4227239"/>
                <a:gd name="connsiteX6" fmla="*/ 254833 w 2728210"/>
                <a:gd name="connsiteY6" fmla="*/ 794479 h 4227239"/>
                <a:gd name="connsiteX7" fmla="*/ 224853 w 2728210"/>
                <a:gd name="connsiteY7" fmla="*/ 839449 h 4227239"/>
                <a:gd name="connsiteX8" fmla="*/ 179882 w 2728210"/>
                <a:gd name="connsiteY8" fmla="*/ 914400 h 4227239"/>
                <a:gd name="connsiteX9" fmla="*/ 119922 w 2728210"/>
                <a:gd name="connsiteY9" fmla="*/ 989351 h 4227239"/>
                <a:gd name="connsiteX10" fmla="*/ 74951 w 2728210"/>
                <a:gd name="connsiteY10" fmla="*/ 1064302 h 4227239"/>
                <a:gd name="connsiteX11" fmla="*/ 59961 w 2728210"/>
                <a:gd name="connsiteY11" fmla="*/ 1109272 h 4227239"/>
                <a:gd name="connsiteX12" fmla="*/ 0 w 2728210"/>
                <a:gd name="connsiteY12" fmla="*/ 1184223 h 4227239"/>
                <a:gd name="connsiteX13" fmla="*/ 44971 w 2728210"/>
                <a:gd name="connsiteY13" fmla="*/ 1394085 h 4227239"/>
                <a:gd name="connsiteX14" fmla="*/ 74951 w 2728210"/>
                <a:gd name="connsiteY14" fmla="*/ 1424066 h 4227239"/>
                <a:gd name="connsiteX15" fmla="*/ 119922 w 2728210"/>
                <a:gd name="connsiteY15" fmla="*/ 1514007 h 4227239"/>
                <a:gd name="connsiteX16" fmla="*/ 164892 w 2728210"/>
                <a:gd name="connsiteY16" fmla="*/ 1528997 h 4227239"/>
                <a:gd name="connsiteX17" fmla="*/ 209863 w 2728210"/>
                <a:gd name="connsiteY17" fmla="*/ 1558977 h 4227239"/>
                <a:gd name="connsiteX18" fmla="*/ 314794 w 2728210"/>
                <a:gd name="connsiteY18" fmla="*/ 1633928 h 4227239"/>
                <a:gd name="connsiteX19" fmla="*/ 359764 w 2728210"/>
                <a:gd name="connsiteY19" fmla="*/ 1663908 h 4227239"/>
                <a:gd name="connsiteX20" fmla="*/ 389745 w 2728210"/>
                <a:gd name="connsiteY20" fmla="*/ 1693889 h 4227239"/>
                <a:gd name="connsiteX21" fmla="*/ 509666 w 2728210"/>
                <a:gd name="connsiteY21" fmla="*/ 1783830 h 4227239"/>
                <a:gd name="connsiteX22" fmla="*/ 539646 w 2728210"/>
                <a:gd name="connsiteY22" fmla="*/ 1873771 h 4227239"/>
                <a:gd name="connsiteX23" fmla="*/ 569626 w 2728210"/>
                <a:gd name="connsiteY23" fmla="*/ 1918741 h 4227239"/>
                <a:gd name="connsiteX24" fmla="*/ 614597 w 2728210"/>
                <a:gd name="connsiteY24" fmla="*/ 2068643 h 4227239"/>
                <a:gd name="connsiteX25" fmla="*/ 629587 w 2728210"/>
                <a:gd name="connsiteY25" fmla="*/ 2218544 h 4227239"/>
                <a:gd name="connsiteX26" fmla="*/ 644577 w 2728210"/>
                <a:gd name="connsiteY26" fmla="*/ 2263515 h 4227239"/>
                <a:gd name="connsiteX27" fmla="*/ 614597 w 2728210"/>
                <a:gd name="connsiteY27" fmla="*/ 2698230 h 4227239"/>
                <a:gd name="connsiteX28" fmla="*/ 584617 w 2728210"/>
                <a:gd name="connsiteY28" fmla="*/ 2803161 h 4227239"/>
                <a:gd name="connsiteX29" fmla="*/ 599607 w 2728210"/>
                <a:gd name="connsiteY29" fmla="*/ 3207895 h 4227239"/>
                <a:gd name="connsiteX30" fmla="*/ 629587 w 2728210"/>
                <a:gd name="connsiteY30" fmla="*/ 3297836 h 4227239"/>
                <a:gd name="connsiteX31" fmla="*/ 689548 w 2728210"/>
                <a:gd name="connsiteY31" fmla="*/ 3387777 h 4227239"/>
                <a:gd name="connsiteX32" fmla="*/ 764499 w 2728210"/>
                <a:gd name="connsiteY32" fmla="*/ 3477718 h 4227239"/>
                <a:gd name="connsiteX33" fmla="*/ 809469 w 2728210"/>
                <a:gd name="connsiteY33" fmla="*/ 3492708 h 4227239"/>
                <a:gd name="connsiteX34" fmla="*/ 929390 w 2728210"/>
                <a:gd name="connsiteY34" fmla="*/ 3552669 h 4227239"/>
                <a:gd name="connsiteX35" fmla="*/ 974361 w 2728210"/>
                <a:gd name="connsiteY35" fmla="*/ 3567659 h 4227239"/>
                <a:gd name="connsiteX36" fmla="*/ 1019331 w 2728210"/>
                <a:gd name="connsiteY36" fmla="*/ 3582649 h 4227239"/>
                <a:gd name="connsiteX37" fmla="*/ 1079292 w 2728210"/>
                <a:gd name="connsiteY37" fmla="*/ 3597639 h 4227239"/>
                <a:gd name="connsiteX38" fmla="*/ 1154243 w 2728210"/>
                <a:gd name="connsiteY38" fmla="*/ 3627620 h 4227239"/>
                <a:gd name="connsiteX39" fmla="*/ 1199213 w 2728210"/>
                <a:gd name="connsiteY39" fmla="*/ 3642610 h 4227239"/>
                <a:gd name="connsiteX40" fmla="*/ 1259174 w 2728210"/>
                <a:gd name="connsiteY40" fmla="*/ 3672590 h 4227239"/>
                <a:gd name="connsiteX41" fmla="*/ 1349115 w 2728210"/>
                <a:gd name="connsiteY41" fmla="*/ 3702571 h 4227239"/>
                <a:gd name="connsiteX42" fmla="*/ 1439056 w 2728210"/>
                <a:gd name="connsiteY42" fmla="*/ 3732551 h 4227239"/>
                <a:gd name="connsiteX43" fmla="*/ 1484026 w 2728210"/>
                <a:gd name="connsiteY43" fmla="*/ 3747541 h 4227239"/>
                <a:gd name="connsiteX44" fmla="*/ 1528997 w 2728210"/>
                <a:gd name="connsiteY44" fmla="*/ 3762531 h 4227239"/>
                <a:gd name="connsiteX45" fmla="*/ 1618938 w 2728210"/>
                <a:gd name="connsiteY45" fmla="*/ 3822492 h 4227239"/>
                <a:gd name="connsiteX46" fmla="*/ 1708879 w 2728210"/>
                <a:gd name="connsiteY46" fmla="*/ 3852472 h 4227239"/>
                <a:gd name="connsiteX47" fmla="*/ 1753849 w 2728210"/>
                <a:gd name="connsiteY47" fmla="*/ 3882452 h 4227239"/>
                <a:gd name="connsiteX48" fmla="*/ 1783830 w 2728210"/>
                <a:gd name="connsiteY48" fmla="*/ 3912433 h 4227239"/>
                <a:gd name="connsiteX49" fmla="*/ 1873771 w 2728210"/>
                <a:gd name="connsiteY49" fmla="*/ 3942413 h 4227239"/>
                <a:gd name="connsiteX50" fmla="*/ 1918741 w 2728210"/>
                <a:gd name="connsiteY50" fmla="*/ 3957403 h 4227239"/>
                <a:gd name="connsiteX51" fmla="*/ 1963712 w 2728210"/>
                <a:gd name="connsiteY51" fmla="*/ 3987384 h 4227239"/>
                <a:gd name="connsiteX52" fmla="*/ 2068643 w 2728210"/>
                <a:gd name="connsiteY52" fmla="*/ 4017364 h 4227239"/>
                <a:gd name="connsiteX53" fmla="*/ 2113613 w 2728210"/>
                <a:gd name="connsiteY53" fmla="*/ 4032354 h 4227239"/>
                <a:gd name="connsiteX54" fmla="*/ 2233535 w 2728210"/>
                <a:gd name="connsiteY54" fmla="*/ 4062334 h 4227239"/>
                <a:gd name="connsiteX55" fmla="*/ 2293495 w 2728210"/>
                <a:gd name="connsiteY55" fmla="*/ 4092315 h 4227239"/>
                <a:gd name="connsiteX56" fmla="*/ 2383436 w 2728210"/>
                <a:gd name="connsiteY56" fmla="*/ 4122295 h 4227239"/>
                <a:gd name="connsiteX57" fmla="*/ 2473377 w 2728210"/>
                <a:gd name="connsiteY57" fmla="*/ 4152275 h 4227239"/>
                <a:gd name="connsiteX58" fmla="*/ 2518348 w 2728210"/>
                <a:gd name="connsiteY58" fmla="*/ 4167266 h 4227239"/>
                <a:gd name="connsiteX59" fmla="*/ 2623279 w 2728210"/>
                <a:gd name="connsiteY59" fmla="*/ 4197246 h 4227239"/>
                <a:gd name="connsiteX60" fmla="*/ 2728210 w 2728210"/>
                <a:gd name="connsiteY60" fmla="*/ 4227226 h 42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728210" h="4227239">
                  <a:moveTo>
                    <a:pt x="14990" y="0"/>
                  </a:moveTo>
                  <a:cubicBezTo>
                    <a:pt x="24984" y="24984"/>
                    <a:pt x="35775" y="49663"/>
                    <a:pt x="44971" y="74951"/>
                  </a:cubicBezTo>
                  <a:cubicBezTo>
                    <a:pt x="55771" y="104650"/>
                    <a:pt x="57421" y="138598"/>
                    <a:pt x="74951" y="164892"/>
                  </a:cubicBezTo>
                  <a:cubicBezTo>
                    <a:pt x="160868" y="293768"/>
                    <a:pt x="57860" y="130710"/>
                    <a:pt x="119922" y="254833"/>
                  </a:cubicBezTo>
                  <a:cubicBezTo>
                    <a:pt x="174007" y="363002"/>
                    <a:pt x="127321" y="228361"/>
                    <a:pt x="179882" y="359764"/>
                  </a:cubicBezTo>
                  <a:cubicBezTo>
                    <a:pt x="233397" y="493552"/>
                    <a:pt x="182165" y="408158"/>
                    <a:pt x="239843" y="494675"/>
                  </a:cubicBezTo>
                  <a:cubicBezTo>
                    <a:pt x="284530" y="628738"/>
                    <a:pt x="288653" y="602830"/>
                    <a:pt x="254833" y="794479"/>
                  </a:cubicBezTo>
                  <a:cubicBezTo>
                    <a:pt x="251702" y="812221"/>
                    <a:pt x="234846" y="824459"/>
                    <a:pt x="224853" y="839449"/>
                  </a:cubicBezTo>
                  <a:cubicBezTo>
                    <a:pt x="182389" y="966845"/>
                    <a:pt x="241613" y="811516"/>
                    <a:pt x="179882" y="914400"/>
                  </a:cubicBezTo>
                  <a:cubicBezTo>
                    <a:pt x="131610" y="994852"/>
                    <a:pt x="209490" y="929639"/>
                    <a:pt x="119922" y="989351"/>
                  </a:cubicBezTo>
                  <a:cubicBezTo>
                    <a:pt x="77453" y="1116749"/>
                    <a:pt x="136683" y="961414"/>
                    <a:pt x="74951" y="1064302"/>
                  </a:cubicBezTo>
                  <a:cubicBezTo>
                    <a:pt x="66822" y="1077851"/>
                    <a:pt x="67027" y="1095139"/>
                    <a:pt x="59961" y="1109272"/>
                  </a:cubicBezTo>
                  <a:cubicBezTo>
                    <a:pt x="41050" y="1147095"/>
                    <a:pt x="27888" y="1156336"/>
                    <a:pt x="0" y="1184223"/>
                  </a:cubicBezTo>
                  <a:cubicBezTo>
                    <a:pt x="11862" y="1314709"/>
                    <a:pt x="-14072" y="1320282"/>
                    <a:pt x="44971" y="1394085"/>
                  </a:cubicBezTo>
                  <a:cubicBezTo>
                    <a:pt x="53800" y="1405121"/>
                    <a:pt x="64958" y="1414072"/>
                    <a:pt x="74951" y="1424066"/>
                  </a:cubicBezTo>
                  <a:cubicBezTo>
                    <a:pt x="84826" y="1453692"/>
                    <a:pt x="93504" y="1492873"/>
                    <a:pt x="119922" y="1514007"/>
                  </a:cubicBezTo>
                  <a:cubicBezTo>
                    <a:pt x="132260" y="1523878"/>
                    <a:pt x="150759" y="1521931"/>
                    <a:pt x="164892" y="1528997"/>
                  </a:cubicBezTo>
                  <a:cubicBezTo>
                    <a:pt x="181006" y="1537054"/>
                    <a:pt x="196184" y="1547252"/>
                    <a:pt x="209863" y="1558977"/>
                  </a:cubicBezTo>
                  <a:cubicBezTo>
                    <a:pt x="300398" y="1636578"/>
                    <a:pt x="232162" y="1606385"/>
                    <a:pt x="314794" y="1633928"/>
                  </a:cubicBezTo>
                  <a:cubicBezTo>
                    <a:pt x="329784" y="1643921"/>
                    <a:pt x="345696" y="1652654"/>
                    <a:pt x="359764" y="1663908"/>
                  </a:cubicBezTo>
                  <a:cubicBezTo>
                    <a:pt x="370800" y="1672737"/>
                    <a:pt x="378438" y="1685409"/>
                    <a:pt x="389745" y="1693889"/>
                  </a:cubicBezTo>
                  <a:cubicBezTo>
                    <a:pt x="525342" y="1795586"/>
                    <a:pt x="440913" y="1715074"/>
                    <a:pt x="509666" y="1783830"/>
                  </a:cubicBezTo>
                  <a:cubicBezTo>
                    <a:pt x="519659" y="1813810"/>
                    <a:pt x="522116" y="1847477"/>
                    <a:pt x="539646" y="1873771"/>
                  </a:cubicBezTo>
                  <a:cubicBezTo>
                    <a:pt x="549639" y="1888761"/>
                    <a:pt x="562309" y="1902278"/>
                    <a:pt x="569626" y="1918741"/>
                  </a:cubicBezTo>
                  <a:cubicBezTo>
                    <a:pt x="590483" y="1965668"/>
                    <a:pt x="602138" y="2018807"/>
                    <a:pt x="614597" y="2068643"/>
                  </a:cubicBezTo>
                  <a:cubicBezTo>
                    <a:pt x="619594" y="2118610"/>
                    <a:pt x="621951" y="2168912"/>
                    <a:pt x="629587" y="2218544"/>
                  </a:cubicBezTo>
                  <a:cubicBezTo>
                    <a:pt x="631990" y="2234161"/>
                    <a:pt x="644577" y="2247714"/>
                    <a:pt x="644577" y="2263515"/>
                  </a:cubicBezTo>
                  <a:cubicBezTo>
                    <a:pt x="644577" y="2428791"/>
                    <a:pt x="644189" y="2550271"/>
                    <a:pt x="614597" y="2698230"/>
                  </a:cubicBezTo>
                  <a:cubicBezTo>
                    <a:pt x="605186" y="2745284"/>
                    <a:pt x="598903" y="2760302"/>
                    <a:pt x="584617" y="2803161"/>
                  </a:cubicBezTo>
                  <a:cubicBezTo>
                    <a:pt x="589614" y="2938072"/>
                    <a:pt x="587384" y="3073446"/>
                    <a:pt x="599607" y="3207895"/>
                  </a:cubicBezTo>
                  <a:cubicBezTo>
                    <a:pt x="602468" y="3239367"/>
                    <a:pt x="612057" y="3271542"/>
                    <a:pt x="629587" y="3297836"/>
                  </a:cubicBezTo>
                  <a:lnTo>
                    <a:pt x="689548" y="3387777"/>
                  </a:lnTo>
                  <a:cubicBezTo>
                    <a:pt x="711672" y="3420963"/>
                    <a:pt x="729870" y="3454632"/>
                    <a:pt x="764499" y="3477718"/>
                  </a:cubicBezTo>
                  <a:cubicBezTo>
                    <a:pt x="777646" y="3486483"/>
                    <a:pt x="794479" y="3487711"/>
                    <a:pt x="809469" y="3492708"/>
                  </a:cubicBezTo>
                  <a:cubicBezTo>
                    <a:pt x="861795" y="3545035"/>
                    <a:pt x="826041" y="3518220"/>
                    <a:pt x="929390" y="3552669"/>
                  </a:cubicBezTo>
                  <a:lnTo>
                    <a:pt x="974361" y="3567659"/>
                  </a:lnTo>
                  <a:cubicBezTo>
                    <a:pt x="989351" y="3572656"/>
                    <a:pt x="1004002" y="3578817"/>
                    <a:pt x="1019331" y="3582649"/>
                  </a:cubicBezTo>
                  <a:cubicBezTo>
                    <a:pt x="1039318" y="3587646"/>
                    <a:pt x="1059747" y="3591124"/>
                    <a:pt x="1079292" y="3597639"/>
                  </a:cubicBezTo>
                  <a:cubicBezTo>
                    <a:pt x="1104819" y="3606148"/>
                    <a:pt x="1129048" y="3618172"/>
                    <a:pt x="1154243" y="3627620"/>
                  </a:cubicBezTo>
                  <a:cubicBezTo>
                    <a:pt x="1169038" y="3633168"/>
                    <a:pt x="1184690" y="3636386"/>
                    <a:pt x="1199213" y="3642610"/>
                  </a:cubicBezTo>
                  <a:cubicBezTo>
                    <a:pt x="1219752" y="3651412"/>
                    <a:pt x="1238426" y="3664291"/>
                    <a:pt x="1259174" y="3672590"/>
                  </a:cubicBezTo>
                  <a:cubicBezTo>
                    <a:pt x="1288516" y="3684327"/>
                    <a:pt x="1319135" y="3692577"/>
                    <a:pt x="1349115" y="3702571"/>
                  </a:cubicBezTo>
                  <a:lnTo>
                    <a:pt x="1439056" y="3732551"/>
                  </a:lnTo>
                  <a:lnTo>
                    <a:pt x="1484026" y="3747541"/>
                  </a:lnTo>
                  <a:lnTo>
                    <a:pt x="1528997" y="3762531"/>
                  </a:lnTo>
                  <a:cubicBezTo>
                    <a:pt x="1558977" y="3782518"/>
                    <a:pt x="1584755" y="3811098"/>
                    <a:pt x="1618938" y="3822492"/>
                  </a:cubicBezTo>
                  <a:lnTo>
                    <a:pt x="1708879" y="3852472"/>
                  </a:lnTo>
                  <a:cubicBezTo>
                    <a:pt x="1723869" y="3862465"/>
                    <a:pt x="1739781" y="3871198"/>
                    <a:pt x="1753849" y="3882452"/>
                  </a:cubicBezTo>
                  <a:cubicBezTo>
                    <a:pt x="1764885" y="3891281"/>
                    <a:pt x="1771189" y="3906112"/>
                    <a:pt x="1783830" y="3912433"/>
                  </a:cubicBezTo>
                  <a:cubicBezTo>
                    <a:pt x="1812096" y="3926566"/>
                    <a:pt x="1843791" y="3932420"/>
                    <a:pt x="1873771" y="3942413"/>
                  </a:cubicBezTo>
                  <a:lnTo>
                    <a:pt x="1918741" y="3957403"/>
                  </a:lnTo>
                  <a:cubicBezTo>
                    <a:pt x="1933731" y="3967397"/>
                    <a:pt x="1947598" y="3979327"/>
                    <a:pt x="1963712" y="3987384"/>
                  </a:cubicBezTo>
                  <a:cubicBezTo>
                    <a:pt x="1987673" y="3999365"/>
                    <a:pt x="2046230" y="4010960"/>
                    <a:pt x="2068643" y="4017364"/>
                  </a:cubicBezTo>
                  <a:cubicBezTo>
                    <a:pt x="2083836" y="4021705"/>
                    <a:pt x="2098369" y="4028197"/>
                    <a:pt x="2113613" y="4032354"/>
                  </a:cubicBezTo>
                  <a:cubicBezTo>
                    <a:pt x="2153365" y="4043195"/>
                    <a:pt x="2233535" y="4062334"/>
                    <a:pt x="2233535" y="4062334"/>
                  </a:cubicBezTo>
                  <a:cubicBezTo>
                    <a:pt x="2253522" y="4072328"/>
                    <a:pt x="2272747" y="4084016"/>
                    <a:pt x="2293495" y="4092315"/>
                  </a:cubicBezTo>
                  <a:cubicBezTo>
                    <a:pt x="2322837" y="4104052"/>
                    <a:pt x="2353456" y="4112302"/>
                    <a:pt x="2383436" y="4122295"/>
                  </a:cubicBezTo>
                  <a:lnTo>
                    <a:pt x="2473377" y="4152275"/>
                  </a:lnTo>
                  <a:cubicBezTo>
                    <a:pt x="2488367" y="4157272"/>
                    <a:pt x="2503155" y="4162925"/>
                    <a:pt x="2518348" y="4167266"/>
                  </a:cubicBezTo>
                  <a:cubicBezTo>
                    <a:pt x="2553325" y="4177259"/>
                    <a:pt x="2588511" y="4186548"/>
                    <a:pt x="2623279" y="4197246"/>
                  </a:cubicBezTo>
                  <a:cubicBezTo>
                    <a:pt x="2725850" y="4228806"/>
                    <a:pt x="2680370" y="4227226"/>
                    <a:pt x="2728210" y="4227226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3119094" y="887842"/>
              <a:ext cx="2728210" cy="4227239"/>
            </a:xfrm>
            <a:custGeom>
              <a:avLst/>
              <a:gdLst>
                <a:gd name="connsiteX0" fmla="*/ 14990 w 2728210"/>
                <a:gd name="connsiteY0" fmla="*/ 0 h 4227239"/>
                <a:gd name="connsiteX1" fmla="*/ 44971 w 2728210"/>
                <a:gd name="connsiteY1" fmla="*/ 74951 h 4227239"/>
                <a:gd name="connsiteX2" fmla="*/ 74951 w 2728210"/>
                <a:gd name="connsiteY2" fmla="*/ 164892 h 4227239"/>
                <a:gd name="connsiteX3" fmla="*/ 119922 w 2728210"/>
                <a:gd name="connsiteY3" fmla="*/ 254833 h 4227239"/>
                <a:gd name="connsiteX4" fmla="*/ 179882 w 2728210"/>
                <a:gd name="connsiteY4" fmla="*/ 359764 h 4227239"/>
                <a:gd name="connsiteX5" fmla="*/ 239843 w 2728210"/>
                <a:gd name="connsiteY5" fmla="*/ 494675 h 4227239"/>
                <a:gd name="connsiteX6" fmla="*/ 254833 w 2728210"/>
                <a:gd name="connsiteY6" fmla="*/ 794479 h 4227239"/>
                <a:gd name="connsiteX7" fmla="*/ 224853 w 2728210"/>
                <a:gd name="connsiteY7" fmla="*/ 839449 h 4227239"/>
                <a:gd name="connsiteX8" fmla="*/ 179882 w 2728210"/>
                <a:gd name="connsiteY8" fmla="*/ 914400 h 4227239"/>
                <a:gd name="connsiteX9" fmla="*/ 119922 w 2728210"/>
                <a:gd name="connsiteY9" fmla="*/ 989351 h 4227239"/>
                <a:gd name="connsiteX10" fmla="*/ 74951 w 2728210"/>
                <a:gd name="connsiteY10" fmla="*/ 1064302 h 4227239"/>
                <a:gd name="connsiteX11" fmla="*/ 59961 w 2728210"/>
                <a:gd name="connsiteY11" fmla="*/ 1109272 h 4227239"/>
                <a:gd name="connsiteX12" fmla="*/ 0 w 2728210"/>
                <a:gd name="connsiteY12" fmla="*/ 1184223 h 4227239"/>
                <a:gd name="connsiteX13" fmla="*/ 44971 w 2728210"/>
                <a:gd name="connsiteY13" fmla="*/ 1394085 h 4227239"/>
                <a:gd name="connsiteX14" fmla="*/ 74951 w 2728210"/>
                <a:gd name="connsiteY14" fmla="*/ 1424066 h 4227239"/>
                <a:gd name="connsiteX15" fmla="*/ 119922 w 2728210"/>
                <a:gd name="connsiteY15" fmla="*/ 1514007 h 4227239"/>
                <a:gd name="connsiteX16" fmla="*/ 164892 w 2728210"/>
                <a:gd name="connsiteY16" fmla="*/ 1528997 h 4227239"/>
                <a:gd name="connsiteX17" fmla="*/ 209863 w 2728210"/>
                <a:gd name="connsiteY17" fmla="*/ 1558977 h 4227239"/>
                <a:gd name="connsiteX18" fmla="*/ 314794 w 2728210"/>
                <a:gd name="connsiteY18" fmla="*/ 1633928 h 4227239"/>
                <a:gd name="connsiteX19" fmla="*/ 359764 w 2728210"/>
                <a:gd name="connsiteY19" fmla="*/ 1663908 h 4227239"/>
                <a:gd name="connsiteX20" fmla="*/ 389745 w 2728210"/>
                <a:gd name="connsiteY20" fmla="*/ 1693889 h 4227239"/>
                <a:gd name="connsiteX21" fmla="*/ 509666 w 2728210"/>
                <a:gd name="connsiteY21" fmla="*/ 1783830 h 4227239"/>
                <a:gd name="connsiteX22" fmla="*/ 539646 w 2728210"/>
                <a:gd name="connsiteY22" fmla="*/ 1873771 h 4227239"/>
                <a:gd name="connsiteX23" fmla="*/ 569626 w 2728210"/>
                <a:gd name="connsiteY23" fmla="*/ 1918741 h 4227239"/>
                <a:gd name="connsiteX24" fmla="*/ 614597 w 2728210"/>
                <a:gd name="connsiteY24" fmla="*/ 2068643 h 4227239"/>
                <a:gd name="connsiteX25" fmla="*/ 629587 w 2728210"/>
                <a:gd name="connsiteY25" fmla="*/ 2218544 h 4227239"/>
                <a:gd name="connsiteX26" fmla="*/ 644577 w 2728210"/>
                <a:gd name="connsiteY26" fmla="*/ 2263515 h 4227239"/>
                <a:gd name="connsiteX27" fmla="*/ 614597 w 2728210"/>
                <a:gd name="connsiteY27" fmla="*/ 2698230 h 4227239"/>
                <a:gd name="connsiteX28" fmla="*/ 584617 w 2728210"/>
                <a:gd name="connsiteY28" fmla="*/ 2803161 h 4227239"/>
                <a:gd name="connsiteX29" fmla="*/ 599607 w 2728210"/>
                <a:gd name="connsiteY29" fmla="*/ 3207895 h 4227239"/>
                <a:gd name="connsiteX30" fmla="*/ 629587 w 2728210"/>
                <a:gd name="connsiteY30" fmla="*/ 3297836 h 4227239"/>
                <a:gd name="connsiteX31" fmla="*/ 689548 w 2728210"/>
                <a:gd name="connsiteY31" fmla="*/ 3387777 h 4227239"/>
                <a:gd name="connsiteX32" fmla="*/ 764499 w 2728210"/>
                <a:gd name="connsiteY32" fmla="*/ 3477718 h 4227239"/>
                <a:gd name="connsiteX33" fmla="*/ 809469 w 2728210"/>
                <a:gd name="connsiteY33" fmla="*/ 3492708 h 4227239"/>
                <a:gd name="connsiteX34" fmla="*/ 929390 w 2728210"/>
                <a:gd name="connsiteY34" fmla="*/ 3552669 h 4227239"/>
                <a:gd name="connsiteX35" fmla="*/ 974361 w 2728210"/>
                <a:gd name="connsiteY35" fmla="*/ 3567659 h 4227239"/>
                <a:gd name="connsiteX36" fmla="*/ 1019331 w 2728210"/>
                <a:gd name="connsiteY36" fmla="*/ 3582649 h 4227239"/>
                <a:gd name="connsiteX37" fmla="*/ 1079292 w 2728210"/>
                <a:gd name="connsiteY37" fmla="*/ 3597639 h 4227239"/>
                <a:gd name="connsiteX38" fmla="*/ 1154243 w 2728210"/>
                <a:gd name="connsiteY38" fmla="*/ 3627620 h 4227239"/>
                <a:gd name="connsiteX39" fmla="*/ 1199213 w 2728210"/>
                <a:gd name="connsiteY39" fmla="*/ 3642610 h 4227239"/>
                <a:gd name="connsiteX40" fmla="*/ 1259174 w 2728210"/>
                <a:gd name="connsiteY40" fmla="*/ 3672590 h 4227239"/>
                <a:gd name="connsiteX41" fmla="*/ 1349115 w 2728210"/>
                <a:gd name="connsiteY41" fmla="*/ 3702571 h 4227239"/>
                <a:gd name="connsiteX42" fmla="*/ 1439056 w 2728210"/>
                <a:gd name="connsiteY42" fmla="*/ 3732551 h 4227239"/>
                <a:gd name="connsiteX43" fmla="*/ 1484026 w 2728210"/>
                <a:gd name="connsiteY43" fmla="*/ 3747541 h 4227239"/>
                <a:gd name="connsiteX44" fmla="*/ 1528997 w 2728210"/>
                <a:gd name="connsiteY44" fmla="*/ 3762531 h 4227239"/>
                <a:gd name="connsiteX45" fmla="*/ 1618938 w 2728210"/>
                <a:gd name="connsiteY45" fmla="*/ 3822492 h 4227239"/>
                <a:gd name="connsiteX46" fmla="*/ 1708879 w 2728210"/>
                <a:gd name="connsiteY46" fmla="*/ 3852472 h 4227239"/>
                <a:gd name="connsiteX47" fmla="*/ 1753849 w 2728210"/>
                <a:gd name="connsiteY47" fmla="*/ 3882452 h 4227239"/>
                <a:gd name="connsiteX48" fmla="*/ 1783830 w 2728210"/>
                <a:gd name="connsiteY48" fmla="*/ 3912433 h 4227239"/>
                <a:gd name="connsiteX49" fmla="*/ 1873771 w 2728210"/>
                <a:gd name="connsiteY49" fmla="*/ 3942413 h 4227239"/>
                <a:gd name="connsiteX50" fmla="*/ 1918741 w 2728210"/>
                <a:gd name="connsiteY50" fmla="*/ 3957403 h 4227239"/>
                <a:gd name="connsiteX51" fmla="*/ 1963712 w 2728210"/>
                <a:gd name="connsiteY51" fmla="*/ 3987384 h 4227239"/>
                <a:gd name="connsiteX52" fmla="*/ 2068643 w 2728210"/>
                <a:gd name="connsiteY52" fmla="*/ 4017364 h 4227239"/>
                <a:gd name="connsiteX53" fmla="*/ 2113613 w 2728210"/>
                <a:gd name="connsiteY53" fmla="*/ 4032354 h 4227239"/>
                <a:gd name="connsiteX54" fmla="*/ 2233535 w 2728210"/>
                <a:gd name="connsiteY54" fmla="*/ 4062334 h 4227239"/>
                <a:gd name="connsiteX55" fmla="*/ 2293495 w 2728210"/>
                <a:gd name="connsiteY55" fmla="*/ 4092315 h 4227239"/>
                <a:gd name="connsiteX56" fmla="*/ 2383436 w 2728210"/>
                <a:gd name="connsiteY56" fmla="*/ 4122295 h 4227239"/>
                <a:gd name="connsiteX57" fmla="*/ 2473377 w 2728210"/>
                <a:gd name="connsiteY57" fmla="*/ 4152275 h 4227239"/>
                <a:gd name="connsiteX58" fmla="*/ 2518348 w 2728210"/>
                <a:gd name="connsiteY58" fmla="*/ 4167266 h 4227239"/>
                <a:gd name="connsiteX59" fmla="*/ 2623279 w 2728210"/>
                <a:gd name="connsiteY59" fmla="*/ 4197246 h 4227239"/>
                <a:gd name="connsiteX60" fmla="*/ 2728210 w 2728210"/>
                <a:gd name="connsiteY60" fmla="*/ 4227226 h 42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728210" h="4227239">
                  <a:moveTo>
                    <a:pt x="14990" y="0"/>
                  </a:moveTo>
                  <a:cubicBezTo>
                    <a:pt x="24984" y="24984"/>
                    <a:pt x="35775" y="49663"/>
                    <a:pt x="44971" y="74951"/>
                  </a:cubicBezTo>
                  <a:cubicBezTo>
                    <a:pt x="55771" y="104650"/>
                    <a:pt x="57421" y="138598"/>
                    <a:pt x="74951" y="164892"/>
                  </a:cubicBezTo>
                  <a:cubicBezTo>
                    <a:pt x="160868" y="293768"/>
                    <a:pt x="57860" y="130710"/>
                    <a:pt x="119922" y="254833"/>
                  </a:cubicBezTo>
                  <a:cubicBezTo>
                    <a:pt x="174007" y="363002"/>
                    <a:pt x="127321" y="228361"/>
                    <a:pt x="179882" y="359764"/>
                  </a:cubicBezTo>
                  <a:cubicBezTo>
                    <a:pt x="233397" y="493552"/>
                    <a:pt x="182165" y="408158"/>
                    <a:pt x="239843" y="494675"/>
                  </a:cubicBezTo>
                  <a:cubicBezTo>
                    <a:pt x="284530" y="628738"/>
                    <a:pt x="288653" y="602830"/>
                    <a:pt x="254833" y="794479"/>
                  </a:cubicBezTo>
                  <a:cubicBezTo>
                    <a:pt x="251702" y="812221"/>
                    <a:pt x="234846" y="824459"/>
                    <a:pt x="224853" y="839449"/>
                  </a:cubicBezTo>
                  <a:cubicBezTo>
                    <a:pt x="182389" y="966845"/>
                    <a:pt x="241613" y="811516"/>
                    <a:pt x="179882" y="914400"/>
                  </a:cubicBezTo>
                  <a:cubicBezTo>
                    <a:pt x="131610" y="994852"/>
                    <a:pt x="209490" y="929639"/>
                    <a:pt x="119922" y="989351"/>
                  </a:cubicBezTo>
                  <a:cubicBezTo>
                    <a:pt x="77453" y="1116749"/>
                    <a:pt x="136683" y="961414"/>
                    <a:pt x="74951" y="1064302"/>
                  </a:cubicBezTo>
                  <a:cubicBezTo>
                    <a:pt x="66822" y="1077851"/>
                    <a:pt x="67027" y="1095139"/>
                    <a:pt x="59961" y="1109272"/>
                  </a:cubicBezTo>
                  <a:cubicBezTo>
                    <a:pt x="41050" y="1147095"/>
                    <a:pt x="27888" y="1156336"/>
                    <a:pt x="0" y="1184223"/>
                  </a:cubicBezTo>
                  <a:cubicBezTo>
                    <a:pt x="11862" y="1314709"/>
                    <a:pt x="-14072" y="1320282"/>
                    <a:pt x="44971" y="1394085"/>
                  </a:cubicBezTo>
                  <a:cubicBezTo>
                    <a:pt x="53800" y="1405121"/>
                    <a:pt x="64958" y="1414072"/>
                    <a:pt x="74951" y="1424066"/>
                  </a:cubicBezTo>
                  <a:cubicBezTo>
                    <a:pt x="84826" y="1453692"/>
                    <a:pt x="93504" y="1492873"/>
                    <a:pt x="119922" y="1514007"/>
                  </a:cubicBezTo>
                  <a:cubicBezTo>
                    <a:pt x="132260" y="1523878"/>
                    <a:pt x="150759" y="1521931"/>
                    <a:pt x="164892" y="1528997"/>
                  </a:cubicBezTo>
                  <a:cubicBezTo>
                    <a:pt x="181006" y="1537054"/>
                    <a:pt x="196184" y="1547252"/>
                    <a:pt x="209863" y="1558977"/>
                  </a:cubicBezTo>
                  <a:cubicBezTo>
                    <a:pt x="300398" y="1636578"/>
                    <a:pt x="232162" y="1606385"/>
                    <a:pt x="314794" y="1633928"/>
                  </a:cubicBezTo>
                  <a:cubicBezTo>
                    <a:pt x="329784" y="1643921"/>
                    <a:pt x="345696" y="1652654"/>
                    <a:pt x="359764" y="1663908"/>
                  </a:cubicBezTo>
                  <a:cubicBezTo>
                    <a:pt x="370800" y="1672737"/>
                    <a:pt x="378438" y="1685409"/>
                    <a:pt x="389745" y="1693889"/>
                  </a:cubicBezTo>
                  <a:cubicBezTo>
                    <a:pt x="525342" y="1795586"/>
                    <a:pt x="440913" y="1715074"/>
                    <a:pt x="509666" y="1783830"/>
                  </a:cubicBezTo>
                  <a:cubicBezTo>
                    <a:pt x="519659" y="1813810"/>
                    <a:pt x="522116" y="1847477"/>
                    <a:pt x="539646" y="1873771"/>
                  </a:cubicBezTo>
                  <a:cubicBezTo>
                    <a:pt x="549639" y="1888761"/>
                    <a:pt x="562309" y="1902278"/>
                    <a:pt x="569626" y="1918741"/>
                  </a:cubicBezTo>
                  <a:cubicBezTo>
                    <a:pt x="590483" y="1965668"/>
                    <a:pt x="602138" y="2018807"/>
                    <a:pt x="614597" y="2068643"/>
                  </a:cubicBezTo>
                  <a:cubicBezTo>
                    <a:pt x="619594" y="2118610"/>
                    <a:pt x="621951" y="2168912"/>
                    <a:pt x="629587" y="2218544"/>
                  </a:cubicBezTo>
                  <a:cubicBezTo>
                    <a:pt x="631990" y="2234161"/>
                    <a:pt x="644577" y="2247714"/>
                    <a:pt x="644577" y="2263515"/>
                  </a:cubicBezTo>
                  <a:cubicBezTo>
                    <a:pt x="644577" y="2428791"/>
                    <a:pt x="644189" y="2550271"/>
                    <a:pt x="614597" y="2698230"/>
                  </a:cubicBezTo>
                  <a:cubicBezTo>
                    <a:pt x="605186" y="2745284"/>
                    <a:pt x="598903" y="2760302"/>
                    <a:pt x="584617" y="2803161"/>
                  </a:cubicBezTo>
                  <a:cubicBezTo>
                    <a:pt x="589614" y="2938072"/>
                    <a:pt x="587384" y="3073446"/>
                    <a:pt x="599607" y="3207895"/>
                  </a:cubicBezTo>
                  <a:cubicBezTo>
                    <a:pt x="602468" y="3239367"/>
                    <a:pt x="612057" y="3271542"/>
                    <a:pt x="629587" y="3297836"/>
                  </a:cubicBezTo>
                  <a:lnTo>
                    <a:pt x="689548" y="3387777"/>
                  </a:lnTo>
                  <a:cubicBezTo>
                    <a:pt x="711672" y="3420963"/>
                    <a:pt x="729870" y="3454632"/>
                    <a:pt x="764499" y="3477718"/>
                  </a:cubicBezTo>
                  <a:cubicBezTo>
                    <a:pt x="777646" y="3486483"/>
                    <a:pt x="794479" y="3487711"/>
                    <a:pt x="809469" y="3492708"/>
                  </a:cubicBezTo>
                  <a:cubicBezTo>
                    <a:pt x="861795" y="3545035"/>
                    <a:pt x="826041" y="3518220"/>
                    <a:pt x="929390" y="3552669"/>
                  </a:cubicBezTo>
                  <a:lnTo>
                    <a:pt x="974361" y="3567659"/>
                  </a:lnTo>
                  <a:cubicBezTo>
                    <a:pt x="989351" y="3572656"/>
                    <a:pt x="1004002" y="3578817"/>
                    <a:pt x="1019331" y="3582649"/>
                  </a:cubicBezTo>
                  <a:cubicBezTo>
                    <a:pt x="1039318" y="3587646"/>
                    <a:pt x="1059747" y="3591124"/>
                    <a:pt x="1079292" y="3597639"/>
                  </a:cubicBezTo>
                  <a:cubicBezTo>
                    <a:pt x="1104819" y="3606148"/>
                    <a:pt x="1129048" y="3618172"/>
                    <a:pt x="1154243" y="3627620"/>
                  </a:cubicBezTo>
                  <a:cubicBezTo>
                    <a:pt x="1169038" y="3633168"/>
                    <a:pt x="1184690" y="3636386"/>
                    <a:pt x="1199213" y="3642610"/>
                  </a:cubicBezTo>
                  <a:cubicBezTo>
                    <a:pt x="1219752" y="3651412"/>
                    <a:pt x="1238426" y="3664291"/>
                    <a:pt x="1259174" y="3672590"/>
                  </a:cubicBezTo>
                  <a:cubicBezTo>
                    <a:pt x="1288516" y="3684327"/>
                    <a:pt x="1319135" y="3692577"/>
                    <a:pt x="1349115" y="3702571"/>
                  </a:cubicBezTo>
                  <a:lnTo>
                    <a:pt x="1439056" y="3732551"/>
                  </a:lnTo>
                  <a:lnTo>
                    <a:pt x="1484026" y="3747541"/>
                  </a:lnTo>
                  <a:lnTo>
                    <a:pt x="1528997" y="3762531"/>
                  </a:lnTo>
                  <a:cubicBezTo>
                    <a:pt x="1558977" y="3782518"/>
                    <a:pt x="1584755" y="3811098"/>
                    <a:pt x="1618938" y="3822492"/>
                  </a:cubicBezTo>
                  <a:lnTo>
                    <a:pt x="1708879" y="3852472"/>
                  </a:lnTo>
                  <a:cubicBezTo>
                    <a:pt x="1723869" y="3862465"/>
                    <a:pt x="1739781" y="3871198"/>
                    <a:pt x="1753849" y="3882452"/>
                  </a:cubicBezTo>
                  <a:cubicBezTo>
                    <a:pt x="1764885" y="3891281"/>
                    <a:pt x="1771189" y="3906112"/>
                    <a:pt x="1783830" y="3912433"/>
                  </a:cubicBezTo>
                  <a:cubicBezTo>
                    <a:pt x="1812096" y="3926566"/>
                    <a:pt x="1843791" y="3932420"/>
                    <a:pt x="1873771" y="3942413"/>
                  </a:cubicBezTo>
                  <a:lnTo>
                    <a:pt x="1918741" y="3957403"/>
                  </a:lnTo>
                  <a:cubicBezTo>
                    <a:pt x="1933731" y="3967397"/>
                    <a:pt x="1947598" y="3979327"/>
                    <a:pt x="1963712" y="3987384"/>
                  </a:cubicBezTo>
                  <a:cubicBezTo>
                    <a:pt x="1987673" y="3999365"/>
                    <a:pt x="2046230" y="4010960"/>
                    <a:pt x="2068643" y="4017364"/>
                  </a:cubicBezTo>
                  <a:cubicBezTo>
                    <a:pt x="2083836" y="4021705"/>
                    <a:pt x="2098369" y="4028197"/>
                    <a:pt x="2113613" y="4032354"/>
                  </a:cubicBezTo>
                  <a:cubicBezTo>
                    <a:pt x="2153365" y="4043195"/>
                    <a:pt x="2233535" y="4062334"/>
                    <a:pt x="2233535" y="4062334"/>
                  </a:cubicBezTo>
                  <a:cubicBezTo>
                    <a:pt x="2253522" y="4072328"/>
                    <a:pt x="2272747" y="4084016"/>
                    <a:pt x="2293495" y="4092315"/>
                  </a:cubicBezTo>
                  <a:cubicBezTo>
                    <a:pt x="2322837" y="4104052"/>
                    <a:pt x="2353456" y="4112302"/>
                    <a:pt x="2383436" y="4122295"/>
                  </a:cubicBezTo>
                  <a:lnTo>
                    <a:pt x="2473377" y="4152275"/>
                  </a:lnTo>
                  <a:cubicBezTo>
                    <a:pt x="2488367" y="4157272"/>
                    <a:pt x="2503155" y="4162925"/>
                    <a:pt x="2518348" y="4167266"/>
                  </a:cubicBezTo>
                  <a:cubicBezTo>
                    <a:pt x="2553325" y="4177259"/>
                    <a:pt x="2588511" y="4186548"/>
                    <a:pt x="2623279" y="4197246"/>
                  </a:cubicBezTo>
                  <a:cubicBezTo>
                    <a:pt x="2725850" y="4228806"/>
                    <a:pt x="2680370" y="4227226"/>
                    <a:pt x="2728210" y="4227226"/>
                  </a:cubicBezTo>
                </a:path>
              </a:pathLst>
            </a:custGeom>
            <a:noFill/>
            <a:ln w="76200">
              <a:solidFill>
                <a:srgbClr val="7F7F7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t="55385"/>
          <a:stretch/>
        </p:blipFill>
        <p:spPr>
          <a:xfrm>
            <a:off x="1601799" y="3543398"/>
            <a:ext cx="835224" cy="247789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618658" y="484322"/>
            <a:ext cx="755418" cy="5515429"/>
            <a:chOff x="2122714" y="961571"/>
            <a:chExt cx="755418" cy="5515429"/>
          </a:xfrm>
        </p:grpSpPr>
        <p:sp>
          <p:nvSpPr>
            <p:cNvPr id="5" name="任意多边形 4"/>
            <p:cNvSpPr/>
            <p:nvPr/>
          </p:nvSpPr>
          <p:spPr>
            <a:xfrm>
              <a:off x="2122714" y="961571"/>
              <a:ext cx="755418" cy="5515429"/>
            </a:xfrm>
            <a:custGeom>
              <a:avLst/>
              <a:gdLst>
                <a:gd name="connsiteX0" fmla="*/ 754743 w 755418"/>
                <a:gd name="connsiteY0" fmla="*/ 0 h 5515429"/>
                <a:gd name="connsiteX1" fmla="*/ 740229 w 755418"/>
                <a:gd name="connsiteY1" fmla="*/ 72572 h 5515429"/>
                <a:gd name="connsiteX2" fmla="*/ 696686 w 755418"/>
                <a:gd name="connsiteY2" fmla="*/ 116115 h 5515429"/>
                <a:gd name="connsiteX3" fmla="*/ 609600 w 755418"/>
                <a:gd name="connsiteY3" fmla="*/ 188686 h 5515429"/>
                <a:gd name="connsiteX4" fmla="*/ 566057 w 755418"/>
                <a:gd name="connsiteY4" fmla="*/ 217715 h 5515429"/>
                <a:gd name="connsiteX5" fmla="*/ 508000 w 755418"/>
                <a:gd name="connsiteY5" fmla="*/ 290286 h 5515429"/>
                <a:gd name="connsiteX6" fmla="*/ 420915 w 755418"/>
                <a:gd name="connsiteY6" fmla="*/ 420915 h 5515429"/>
                <a:gd name="connsiteX7" fmla="*/ 391886 w 755418"/>
                <a:gd name="connsiteY7" fmla="*/ 464458 h 5515429"/>
                <a:gd name="connsiteX8" fmla="*/ 348343 w 755418"/>
                <a:gd name="connsiteY8" fmla="*/ 522515 h 5515429"/>
                <a:gd name="connsiteX9" fmla="*/ 217715 w 755418"/>
                <a:gd name="connsiteY9" fmla="*/ 638629 h 5515429"/>
                <a:gd name="connsiteX10" fmla="*/ 188686 w 755418"/>
                <a:gd name="connsiteY10" fmla="*/ 682172 h 5515429"/>
                <a:gd name="connsiteX11" fmla="*/ 101600 w 755418"/>
                <a:gd name="connsiteY11" fmla="*/ 827315 h 5515429"/>
                <a:gd name="connsiteX12" fmla="*/ 58057 w 755418"/>
                <a:gd name="connsiteY12" fmla="*/ 870858 h 5515429"/>
                <a:gd name="connsiteX13" fmla="*/ 43543 w 755418"/>
                <a:gd name="connsiteY13" fmla="*/ 928915 h 5515429"/>
                <a:gd name="connsiteX14" fmla="*/ 14515 w 755418"/>
                <a:gd name="connsiteY14" fmla="*/ 986972 h 5515429"/>
                <a:gd name="connsiteX15" fmla="*/ 0 w 755418"/>
                <a:gd name="connsiteY15" fmla="*/ 1030515 h 5515429"/>
                <a:gd name="connsiteX16" fmla="*/ 29029 w 755418"/>
                <a:gd name="connsiteY16" fmla="*/ 1741715 h 5515429"/>
                <a:gd name="connsiteX17" fmla="*/ 43543 w 755418"/>
                <a:gd name="connsiteY17" fmla="*/ 1785258 h 5515429"/>
                <a:gd name="connsiteX18" fmla="*/ 72572 w 755418"/>
                <a:gd name="connsiteY18" fmla="*/ 1828800 h 5515429"/>
                <a:gd name="connsiteX19" fmla="*/ 130629 w 755418"/>
                <a:gd name="connsiteY19" fmla="*/ 1959429 h 5515429"/>
                <a:gd name="connsiteX20" fmla="*/ 174172 w 755418"/>
                <a:gd name="connsiteY20" fmla="*/ 2002972 h 5515429"/>
                <a:gd name="connsiteX21" fmla="*/ 232229 w 755418"/>
                <a:gd name="connsiteY21" fmla="*/ 2119086 h 5515429"/>
                <a:gd name="connsiteX22" fmla="*/ 290286 w 755418"/>
                <a:gd name="connsiteY22" fmla="*/ 2177143 h 5515429"/>
                <a:gd name="connsiteX23" fmla="*/ 304800 w 755418"/>
                <a:gd name="connsiteY23" fmla="*/ 2220686 h 5515429"/>
                <a:gd name="connsiteX24" fmla="*/ 377372 w 755418"/>
                <a:gd name="connsiteY24" fmla="*/ 2322286 h 5515429"/>
                <a:gd name="connsiteX25" fmla="*/ 391886 w 755418"/>
                <a:gd name="connsiteY25" fmla="*/ 2365829 h 5515429"/>
                <a:gd name="connsiteX26" fmla="*/ 478972 w 755418"/>
                <a:gd name="connsiteY26" fmla="*/ 2496458 h 5515429"/>
                <a:gd name="connsiteX27" fmla="*/ 522515 w 755418"/>
                <a:gd name="connsiteY27" fmla="*/ 2540000 h 5515429"/>
                <a:gd name="connsiteX28" fmla="*/ 551543 w 755418"/>
                <a:gd name="connsiteY28" fmla="*/ 2598058 h 5515429"/>
                <a:gd name="connsiteX29" fmla="*/ 566057 w 755418"/>
                <a:gd name="connsiteY29" fmla="*/ 2656115 h 5515429"/>
                <a:gd name="connsiteX30" fmla="*/ 595086 w 755418"/>
                <a:gd name="connsiteY30" fmla="*/ 2699658 h 5515429"/>
                <a:gd name="connsiteX31" fmla="*/ 609600 w 755418"/>
                <a:gd name="connsiteY31" fmla="*/ 2743200 h 5515429"/>
                <a:gd name="connsiteX32" fmla="*/ 624115 w 755418"/>
                <a:gd name="connsiteY32" fmla="*/ 2801258 h 5515429"/>
                <a:gd name="connsiteX33" fmla="*/ 667657 w 755418"/>
                <a:gd name="connsiteY33" fmla="*/ 2902858 h 5515429"/>
                <a:gd name="connsiteX34" fmla="*/ 725715 w 755418"/>
                <a:gd name="connsiteY34" fmla="*/ 2989943 h 5515429"/>
                <a:gd name="connsiteX35" fmla="*/ 754743 w 755418"/>
                <a:gd name="connsiteY35" fmla="*/ 3077029 h 5515429"/>
                <a:gd name="connsiteX36" fmla="*/ 711200 w 755418"/>
                <a:gd name="connsiteY36" fmla="*/ 3236686 h 5515429"/>
                <a:gd name="connsiteX37" fmla="*/ 667657 w 755418"/>
                <a:gd name="connsiteY37" fmla="*/ 3294743 h 5515429"/>
                <a:gd name="connsiteX38" fmla="*/ 638629 w 755418"/>
                <a:gd name="connsiteY38" fmla="*/ 3338286 h 5515429"/>
                <a:gd name="connsiteX39" fmla="*/ 522515 w 755418"/>
                <a:gd name="connsiteY39" fmla="*/ 3396343 h 5515429"/>
                <a:gd name="connsiteX40" fmla="*/ 435429 w 755418"/>
                <a:gd name="connsiteY40" fmla="*/ 3483429 h 5515429"/>
                <a:gd name="connsiteX41" fmla="*/ 420915 w 755418"/>
                <a:gd name="connsiteY41" fmla="*/ 3526972 h 5515429"/>
                <a:gd name="connsiteX42" fmla="*/ 333829 w 755418"/>
                <a:gd name="connsiteY42" fmla="*/ 3628572 h 5515429"/>
                <a:gd name="connsiteX43" fmla="*/ 319315 w 755418"/>
                <a:gd name="connsiteY43" fmla="*/ 3672115 h 5515429"/>
                <a:gd name="connsiteX44" fmla="*/ 203200 w 755418"/>
                <a:gd name="connsiteY44" fmla="*/ 3860800 h 5515429"/>
                <a:gd name="connsiteX45" fmla="*/ 159657 w 755418"/>
                <a:gd name="connsiteY45" fmla="*/ 3991429 h 5515429"/>
                <a:gd name="connsiteX46" fmla="*/ 145143 w 755418"/>
                <a:gd name="connsiteY46" fmla="*/ 4034972 h 5515429"/>
                <a:gd name="connsiteX47" fmla="*/ 130629 w 755418"/>
                <a:gd name="connsiteY47" fmla="*/ 4078515 h 5515429"/>
                <a:gd name="connsiteX48" fmla="*/ 145143 w 755418"/>
                <a:gd name="connsiteY48" fmla="*/ 4267200 h 5515429"/>
                <a:gd name="connsiteX49" fmla="*/ 159657 w 755418"/>
                <a:gd name="connsiteY49" fmla="*/ 4310743 h 5515429"/>
                <a:gd name="connsiteX50" fmla="*/ 232229 w 755418"/>
                <a:gd name="connsiteY50" fmla="*/ 4426858 h 5515429"/>
                <a:gd name="connsiteX51" fmla="*/ 275772 w 755418"/>
                <a:gd name="connsiteY51" fmla="*/ 4513943 h 5515429"/>
                <a:gd name="connsiteX52" fmla="*/ 304800 w 755418"/>
                <a:gd name="connsiteY52" fmla="*/ 4557486 h 5515429"/>
                <a:gd name="connsiteX53" fmla="*/ 319315 w 755418"/>
                <a:gd name="connsiteY53" fmla="*/ 4630058 h 5515429"/>
                <a:gd name="connsiteX54" fmla="*/ 348343 w 755418"/>
                <a:gd name="connsiteY54" fmla="*/ 4717143 h 5515429"/>
                <a:gd name="connsiteX55" fmla="*/ 362857 w 755418"/>
                <a:gd name="connsiteY55" fmla="*/ 4760686 h 5515429"/>
                <a:gd name="connsiteX56" fmla="*/ 377372 w 755418"/>
                <a:gd name="connsiteY56" fmla="*/ 4818743 h 5515429"/>
                <a:gd name="connsiteX57" fmla="*/ 406400 w 755418"/>
                <a:gd name="connsiteY57" fmla="*/ 4905829 h 5515429"/>
                <a:gd name="connsiteX58" fmla="*/ 435429 w 755418"/>
                <a:gd name="connsiteY58" fmla="*/ 5007429 h 5515429"/>
                <a:gd name="connsiteX59" fmla="*/ 464457 w 755418"/>
                <a:gd name="connsiteY59" fmla="*/ 5065486 h 5515429"/>
                <a:gd name="connsiteX60" fmla="*/ 493486 w 755418"/>
                <a:gd name="connsiteY60" fmla="*/ 5152572 h 5515429"/>
                <a:gd name="connsiteX61" fmla="*/ 551543 w 755418"/>
                <a:gd name="connsiteY61" fmla="*/ 5297715 h 5515429"/>
                <a:gd name="connsiteX62" fmla="*/ 580572 w 755418"/>
                <a:gd name="connsiteY62" fmla="*/ 5384800 h 5515429"/>
                <a:gd name="connsiteX63" fmla="*/ 638629 w 755418"/>
                <a:gd name="connsiteY63" fmla="*/ 5471886 h 5515429"/>
                <a:gd name="connsiteX64" fmla="*/ 653143 w 755418"/>
                <a:gd name="connsiteY64" fmla="*/ 5515429 h 551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755418" h="5515429">
                  <a:moveTo>
                    <a:pt x="754743" y="0"/>
                  </a:moveTo>
                  <a:cubicBezTo>
                    <a:pt x="749905" y="24191"/>
                    <a:pt x="751262" y="50507"/>
                    <a:pt x="740229" y="72572"/>
                  </a:cubicBezTo>
                  <a:cubicBezTo>
                    <a:pt x="731049" y="90931"/>
                    <a:pt x="710044" y="100530"/>
                    <a:pt x="696686" y="116115"/>
                  </a:cubicBezTo>
                  <a:cubicBezTo>
                    <a:pt x="633419" y="189926"/>
                    <a:pt x="682761" y="164300"/>
                    <a:pt x="609600" y="188686"/>
                  </a:cubicBezTo>
                  <a:cubicBezTo>
                    <a:pt x="595086" y="198362"/>
                    <a:pt x="578392" y="205380"/>
                    <a:pt x="566057" y="217715"/>
                  </a:cubicBezTo>
                  <a:cubicBezTo>
                    <a:pt x="544152" y="239620"/>
                    <a:pt x="526221" y="265232"/>
                    <a:pt x="508000" y="290286"/>
                  </a:cubicBezTo>
                  <a:cubicBezTo>
                    <a:pt x="507980" y="290313"/>
                    <a:pt x="435439" y="399129"/>
                    <a:pt x="420915" y="420915"/>
                  </a:cubicBezTo>
                  <a:cubicBezTo>
                    <a:pt x="411239" y="435429"/>
                    <a:pt x="402353" y="450503"/>
                    <a:pt x="391886" y="464458"/>
                  </a:cubicBezTo>
                  <a:cubicBezTo>
                    <a:pt x="377372" y="483810"/>
                    <a:pt x="365448" y="505410"/>
                    <a:pt x="348343" y="522515"/>
                  </a:cubicBezTo>
                  <a:cubicBezTo>
                    <a:pt x="261083" y="609774"/>
                    <a:pt x="339630" y="455759"/>
                    <a:pt x="217715" y="638629"/>
                  </a:cubicBezTo>
                  <a:cubicBezTo>
                    <a:pt x="208039" y="653143"/>
                    <a:pt x="197828" y="667316"/>
                    <a:pt x="188686" y="682172"/>
                  </a:cubicBezTo>
                  <a:cubicBezTo>
                    <a:pt x="159116" y="730224"/>
                    <a:pt x="141496" y="787419"/>
                    <a:pt x="101600" y="827315"/>
                  </a:cubicBezTo>
                  <a:lnTo>
                    <a:pt x="58057" y="870858"/>
                  </a:lnTo>
                  <a:cubicBezTo>
                    <a:pt x="53219" y="890210"/>
                    <a:pt x="50547" y="910237"/>
                    <a:pt x="43543" y="928915"/>
                  </a:cubicBezTo>
                  <a:cubicBezTo>
                    <a:pt x="35946" y="949174"/>
                    <a:pt x="23038" y="967085"/>
                    <a:pt x="14515" y="986972"/>
                  </a:cubicBezTo>
                  <a:cubicBezTo>
                    <a:pt x="8488" y="1001034"/>
                    <a:pt x="4838" y="1016001"/>
                    <a:pt x="0" y="1030515"/>
                  </a:cubicBezTo>
                  <a:cubicBezTo>
                    <a:pt x="9676" y="1267582"/>
                    <a:pt x="15363" y="1504845"/>
                    <a:pt x="29029" y="1741715"/>
                  </a:cubicBezTo>
                  <a:cubicBezTo>
                    <a:pt x="29910" y="1756989"/>
                    <a:pt x="36701" y="1771574"/>
                    <a:pt x="43543" y="1785258"/>
                  </a:cubicBezTo>
                  <a:cubicBezTo>
                    <a:pt x="51344" y="1800860"/>
                    <a:pt x="62896" y="1814286"/>
                    <a:pt x="72572" y="1828800"/>
                  </a:cubicBezTo>
                  <a:cubicBezTo>
                    <a:pt x="93668" y="1892091"/>
                    <a:pt x="92293" y="1913426"/>
                    <a:pt x="130629" y="1959429"/>
                  </a:cubicBezTo>
                  <a:cubicBezTo>
                    <a:pt x="143770" y="1975198"/>
                    <a:pt x="159658" y="1988458"/>
                    <a:pt x="174172" y="2002972"/>
                  </a:cubicBezTo>
                  <a:cubicBezTo>
                    <a:pt x="191411" y="2054690"/>
                    <a:pt x="192239" y="2067671"/>
                    <a:pt x="232229" y="2119086"/>
                  </a:cubicBezTo>
                  <a:cubicBezTo>
                    <a:pt x="249032" y="2140689"/>
                    <a:pt x="270934" y="2157791"/>
                    <a:pt x="290286" y="2177143"/>
                  </a:cubicBezTo>
                  <a:cubicBezTo>
                    <a:pt x="295124" y="2191657"/>
                    <a:pt x="297958" y="2207002"/>
                    <a:pt x="304800" y="2220686"/>
                  </a:cubicBezTo>
                  <a:cubicBezTo>
                    <a:pt x="315411" y="2241908"/>
                    <a:pt x="367511" y="2309139"/>
                    <a:pt x="377372" y="2322286"/>
                  </a:cubicBezTo>
                  <a:cubicBezTo>
                    <a:pt x="382210" y="2336800"/>
                    <a:pt x="385044" y="2352145"/>
                    <a:pt x="391886" y="2365829"/>
                  </a:cubicBezTo>
                  <a:cubicBezTo>
                    <a:pt x="411373" y="2404804"/>
                    <a:pt x="449803" y="2462428"/>
                    <a:pt x="478972" y="2496458"/>
                  </a:cubicBezTo>
                  <a:cubicBezTo>
                    <a:pt x="492330" y="2512043"/>
                    <a:pt x="508001" y="2525486"/>
                    <a:pt x="522515" y="2540000"/>
                  </a:cubicBezTo>
                  <a:cubicBezTo>
                    <a:pt x="532191" y="2559353"/>
                    <a:pt x="543946" y="2577799"/>
                    <a:pt x="551543" y="2598058"/>
                  </a:cubicBezTo>
                  <a:cubicBezTo>
                    <a:pt x="558547" y="2616736"/>
                    <a:pt x="558199" y="2637780"/>
                    <a:pt x="566057" y="2656115"/>
                  </a:cubicBezTo>
                  <a:cubicBezTo>
                    <a:pt x="572929" y="2672149"/>
                    <a:pt x="585410" y="2685144"/>
                    <a:pt x="595086" y="2699658"/>
                  </a:cubicBezTo>
                  <a:cubicBezTo>
                    <a:pt x="599924" y="2714172"/>
                    <a:pt x="605397" y="2728490"/>
                    <a:pt x="609600" y="2743200"/>
                  </a:cubicBezTo>
                  <a:cubicBezTo>
                    <a:pt x="615080" y="2762381"/>
                    <a:pt x="617298" y="2782511"/>
                    <a:pt x="624115" y="2801258"/>
                  </a:cubicBezTo>
                  <a:cubicBezTo>
                    <a:pt x="636707" y="2835885"/>
                    <a:pt x="650188" y="2870416"/>
                    <a:pt x="667657" y="2902858"/>
                  </a:cubicBezTo>
                  <a:cubicBezTo>
                    <a:pt x="684197" y="2933576"/>
                    <a:pt x="725715" y="2989943"/>
                    <a:pt x="725715" y="2989943"/>
                  </a:cubicBezTo>
                  <a:cubicBezTo>
                    <a:pt x="735391" y="3018972"/>
                    <a:pt x="759773" y="3046846"/>
                    <a:pt x="754743" y="3077029"/>
                  </a:cubicBezTo>
                  <a:cubicBezTo>
                    <a:pt x="743468" y="3144682"/>
                    <a:pt x="744500" y="3176747"/>
                    <a:pt x="711200" y="3236686"/>
                  </a:cubicBezTo>
                  <a:cubicBezTo>
                    <a:pt x="699452" y="3257832"/>
                    <a:pt x="681717" y="3275058"/>
                    <a:pt x="667657" y="3294743"/>
                  </a:cubicBezTo>
                  <a:cubicBezTo>
                    <a:pt x="657518" y="3308938"/>
                    <a:pt x="652920" y="3328283"/>
                    <a:pt x="638629" y="3338286"/>
                  </a:cubicBezTo>
                  <a:cubicBezTo>
                    <a:pt x="603178" y="3363102"/>
                    <a:pt x="522515" y="3396343"/>
                    <a:pt x="522515" y="3396343"/>
                  </a:cubicBezTo>
                  <a:cubicBezTo>
                    <a:pt x="493486" y="3425372"/>
                    <a:pt x="448411" y="3444483"/>
                    <a:pt x="435429" y="3483429"/>
                  </a:cubicBezTo>
                  <a:cubicBezTo>
                    <a:pt x="430591" y="3497943"/>
                    <a:pt x="427757" y="3513288"/>
                    <a:pt x="420915" y="3526972"/>
                  </a:cubicBezTo>
                  <a:cubicBezTo>
                    <a:pt x="398811" y="3571181"/>
                    <a:pt x="369539" y="3592862"/>
                    <a:pt x="333829" y="3628572"/>
                  </a:cubicBezTo>
                  <a:cubicBezTo>
                    <a:pt x="328991" y="3643086"/>
                    <a:pt x="326568" y="3658644"/>
                    <a:pt x="319315" y="3672115"/>
                  </a:cubicBezTo>
                  <a:cubicBezTo>
                    <a:pt x="274481" y="3755379"/>
                    <a:pt x="247689" y="3794069"/>
                    <a:pt x="203200" y="3860800"/>
                  </a:cubicBezTo>
                  <a:lnTo>
                    <a:pt x="159657" y="3991429"/>
                  </a:lnTo>
                  <a:lnTo>
                    <a:pt x="145143" y="4034972"/>
                  </a:lnTo>
                  <a:lnTo>
                    <a:pt x="130629" y="4078515"/>
                  </a:lnTo>
                  <a:cubicBezTo>
                    <a:pt x="135467" y="4141410"/>
                    <a:pt x="137319" y="4204606"/>
                    <a:pt x="145143" y="4267200"/>
                  </a:cubicBezTo>
                  <a:cubicBezTo>
                    <a:pt x="147041" y="4282381"/>
                    <a:pt x="153630" y="4296681"/>
                    <a:pt x="159657" y="4310743"/>
                  </a:cubicBezTo>
                  <a:cubicBezTo>
                    <a:pt x="188883" y="4378936"/>
                    <a:pt x="187580" y="4364349"/>
                    <a:pt x="232229" y="4426858"/>
                  </a:cubicBezTo>
                  <a:cubicBezTo>
                    <a:pt x="301551" y="4523910"/>
                    <a:pt x="227843" y="4418084"/>
                    <a:pt x="275772" y="4513943"/>
                  </a:cubicBezTo>
                  <a:cubicBezTo>
                    <a:pt x="283573" y="4529545"/>
                    <a:pt x="295124" y="4542972"/>
                    <a:pt x="304800" y="4557486"/>
                  </a:cubicBezTo>
                  <a:cubicBezTo>
                    <a:pt x="309638" y="4581677"/>
                    <a:pt x="312824" y="4606257"/>
                    <a:pt x="319315" y="4630058"/>
                  </a:cubicBezTo>
                  <a:cubicBezTo>
                    <a:pt x="327366" y="4659578"/>
                    <a:pt x="338667" y="4688115"/>
                    <a:pt x="348343" y="4717143"/>
                  </a:cubicBezTo>
                  <a:cubicBezTo>
                    <a:pt x="353181" y="4731657"/>
                    <a:pt x="359146" y="4745843"/>
                    <a:pt x="362857" y="4760686"/>
                  </a:cubicBezTo>
                  <a:cubicBezTo>
                    <a:pt x="367695" y="4780038"/>
                    <a:pt x="371640" y="4799636"/>
                    <a:pt x="377372" y="4818743"/>
                  </a:cubicBezTo>
                  <a:cubicBezTo>
                    <a:pt x="386165" y="4848051"/>
                    <a:pt x="398978" y="4876144"/>
                    <a:pt x="406400" y="4905829"/>
                  </a:cubicBezTo>
                  <a:cubicBezTo>
                    <a:pt x="413764" y="4935285"/>
                    <a:pt x="422937" y="4978281"/>
                    <a:pt x="435429" y="5007429"/>
                  </a:cubicBezTo>
                  <a:cubicBezTo>
                    <a:pt x="443952" y="5027316"/>
                    <a:pt x="456421" y="5045397"/>
                    <a:pt x="464457" y="5065486"/>
                  </a:cubicBezTo>
                  <a:cubicBezTo>
                    <a:pt x="475821" y="5093896"/>
                    <a:pt x="479802" y="5125204"/>
                    <a:pt x="493486" y="5152572"/>
                  </a:cubicBezTo>
                  <a:cubicBezTo>
                    <a:pt x="536199" y="5237997"/>
                    <a:pt x="515673" y="5190103"/>
                    <a:pt x="551543" y="5297715"/>
                  </a:cubicBezTo>
                  <a:cubicBezTo>
                    <a:pt x="551545" y="5297720"/>
                    <a:pt x="580568" y="5384795"/>
                    <a:pt x="580572" y="5384800"/>
                  </a:cubicBezTo>
                  <a:lnTo>
                    <a:pt x="638629" y="5471886"/>
                  </a:lnTo>
                  <a:lnTo>
                    <a:pt x="653143" y="5515429"/>
                  </a:ln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122714" y="961571"/>
              <a:ext cx="755418" cy="5515429"/>
            </a:xfrm>
            <a:custGeom>
              <a:avLst/>
              <a:gdLst>
                <a:gd name="connsiteX0" fmla="*/ 754743 w 755418"/>
                <a:gd name="connsiteY0" fmla="*/ 0 h 5515429"/>
                <a:gd name="connsiteX1" fmla="*/ 740229 w 755418"/>
                <a:gd name="connsiteY1" fmla="*/ 72572 h 5515429"/>
                <a:gd name="connsiteX2" fmla="*/ 696686 w 755418"/>
                <a:gd name="connsiteY2" fmla="*/ 116115 h 5515429"/>
                <a:gd name="connsiteX3" fmla="*/ 609600 w 755418"/>
                <a:gd name="connsiteY3" fmla="*/ 188686 h 5515429"/>
                <a:gd name="connsiteX4" fmla="*/ 566057 w 755418"/>
                <a:gd name="connsiteY4" fmla="*/ 217715 h 5515429"/>
                <a:gd name="connsiteX5" fmla="*/ 508000 w 755418"/>
                <a:gd name="connsiteY5" fmla="*/ 290286 h 5515429"/>
                <a:gd name="connsiteX6" fmla="*/ 420915 w 755418"/>
                <a:gd name="connsiteY6" fmla="*/ 420915 h 5515429"/>
                <a:gd name="connsiteX7" fmla="*/ 391886 w 755418"/>
                <a:gd name="connsiteY7" fmla="*/ 464458 h 5515429"/>
                <a:gd name="connsiteX8" fmla="*/ 348343 w 755418"/>
                <a:gd name="connsiteY8" fmla="*/ 522515 h 5515429"/>
                <a:gd name="connsiteX9" fmla="*/ 217715 w 755418"/>
                <a:gd name="connsiteY9" fmla="*/ 638629 h 5515429"/>
                <a:gd name="connsiteX10" fmla="*/ 188686 w 755418"/>
                <a:gd name="connsiteY10" fmla="*/ 682172 h 5515429"/>
                <a:gd name="connsiteX11" fmla="*/ 101600 w 755418"/>
                <a:gd name="connsiteY11" fmla="*/ 827315 h 5515429"/>
                <a:gd name="connsiteX12" fmla="*/ 58057 w 755418"/>
                <a:gd name="connsiteY12" fmla="*/ 870858 h 5515429"/>
                <a:gd name="connsiteX13" fmla="*/ 43543 w 755418"/>
                <a:gd name="connsiteY13" fmla="*/ 928915 h 5515429"/>
                <a:gd name="connsiteX14" fmla="*/ 14515 w 755418"/>
                <a:gd name="connsiteY14" fmla="*/ 986972 h 5515429"/>
                <a:gd name="connsiteX15" fmla="*/ 0 w 755418"/>
                <a:gd name="connsiteY15" fmla="*/ 1030515 h 5515429"/>
                <a:gd name="connsiteX16" fmla="*/ 29029 w 755418"/>
                <a:gd name="connsiteY16" fmla="*/ 1741715 h 5515429"/>
                <a:gd name="connsiteX17" fmla="*/ 43543 w 755418"/>
                <a:gd name="connsiteY17" fmla="*/ 1785258 h 5515429"/>
                <a:gd name="connsiteX18" fmla="*/ 72572 w 755418"/>
                <a:gd name="connsiteY18" fmla="*/ 1828800 h 5515429"/>
                <a:gd name="connsiteX19" fmla="*/ 130629 w 755418"/>
                <a:gd name="connsiteY19" fmla="*/ 1959429 h 5515429"/>
                <a:gd name="connsiteX20" fmla="*/ 174172 w 755418"/>
                <a:gd name="connsiteY20" fmla="*/ 2002972 h 5515429"/>
                <a:gd name="connsiteX21" fmla="*/ 232229 w 755418"/>
                <a:gd name="connsiteY21" fmla="*/ 2119086 h 5515429"/>
                <a:gd name="connsiteX22" fmla="*/ 290286 w 755418"/>
                <a:gd name="connsiteY22" fmla="*/ 2177143 h 5515429"/>
                <a:gd name="connsiteX23" fmla="*/ 304800 w 755418"/>
                <a:gd name="connsiteY23" fmla="*/ 2220686 h 5515429"/>
                <a:gd name="connsiteX24" fmla="*/ 377372 w 755418"/>
                <a:gd name="connsiteY24" fmla="*/ 2322286 h 5515429"/>
                <a:gd name="connsiteX25" fmla="*/ 391886 w 755418"/>
                <a:gd name="connsiteY25" fmla="*/ 2365829 h 5515429"/>
                <a:gd name="connsiteX26" fmla="*/ 478972 w 755418"/>
                <a:gd name="connsiteY26" fmla="*/ 2496458 h 5515429"/>
                <a:gd name="connsiteX27" fmla="*/ 522515 w 755418"/>
                <a:gd name="connsiteY27" fmla="*/ 2540000 h 5515429"/>
                <a:gd name="connsiteX28" fmla="*/ 551543 w 755418"/>
                <a:gd name="connsiteY28" fmla="*/ 2598058 h 5515429"/>
                <a:gd name="connsiteX29" fmla="*/ 566057 w 755418"/>
                <a:gd name="connsiteY29" fmla="*/ 2656115 h 5515429"/>
                <a:gd name="connsiteX30" fmla="*/ 595086 w 755418"/>
                <a:gd name="connsiteY30" fmla="*/ 2699658 h 5515429"/>
                <a:gd name="connsiteX31" fmla="*/ 609600 w 755418"/>
                <a:gd name="connsiteY31" fmla="*/ 2743200 h 5515429"/>
                <a:gd name="connsiteX32" fmla="*/ 624115 w 755418"/>
                <a:gd name="connsiteY32" fmla="*/ 2801258 h 5515429"/>
                <a:gd name="connsiteX33" fmla="*/ 667657 w 755418"/>
                <a:gd name="connsiteY33" fmla="*/ 2902858 h 5515429"/>
                <a:gd name="connsiteX34" fmla="*/ 725715 w 755418"/>
                <a:gd name="connsiteY34" fmla="*/ 2989943 h 5515429"/>
                <a:gd name="connsiteX35" fmla="*/ 754743 w 755418"/>
                <a:gd name="connsiteY35" fmla="*/ 3077029 h 5515429"/>
                <a:gd name="connsiteX36" fmla="*/ 711200 w 755418"/>
                <a:gd name="connsiteY36" fmla="*/ 3236686 h 5515429"/>
                <a:gd name="connsiteX37" fmla="*/ 667657 w 755418"/>
                <a:gd name="connsiteY37" fmla="*/ 3294743 h 5515429"/>
                <a:gd name="connsiteX38" fmla="*/ 638629 w 755418"/>
                <a:gd name="connsiteY38" fmla="*/ 3338286 h 5515429"/>
                <a:gd name="connsiteX39" fmla="*/ 522515 w 755418"/>
                <a:gd name="connsiteY39" fmla="*/ 3396343 h 5515429"/>
                <a:gd name="connsiteX40" fmla="*/ 435429 w 755418"/>
                <a:gd name="connsiteY40" fmla="*/ 3483429 h 5515429"/>
                <a:gd name="connsiteX41" fmla="*/ 420915 w 755418"/>
                <a:gd name="connsiteY41" fmla="*/ 3526972 h 5515429"/>
                <a:gd name="connsiteX42" fmla="*/ 333829 w 755418"/>
                <a:gd name="connsiteY42" fmla="*/ 3628572 h 5515429"/>
                <a:gd name="connsiteX43" fmla="*/ 319315 w 755418"/>
                <a:gd name="connsiteY43" fmla="*/ 3672115 h 5515429"/>
                <a:gd name="connsiteX44" fmla="*/ 203200 w 755418"/>
                <a:gd name="connsiteY44" fmla="*/ 3860800 h 5515429"/>
                <a:gd name="connsiteX45" fmla="*/ 159657 w 755418"/>
                <a:gd name="connsiteY45" fmla="*/ 3991429 h 5515429"/>
                <a:gd name="connsiteX46" fmla="*/ 145143 w 755418"/>
                <a:gd name="connsiteY46" fmla="*/ 4034972 h 5515429"/>
                <a:gd name="connsiteX47" fmla="*/ 130629 w 755418"/>
                <a:gd name="connsiteY47" fmla="*/ 4078515 h 5515429"/>
                <a:gd name="connsiteX48" fmla="*/ 145143 w 755418"/>
                <a:gd name="connsiteY48" fmla="*/ 4267200 h 5515429"/>
                <a:gd name="connsiteX49" fmla="*/ 159657 w 755418"/>
                <a:gd name="connsiteY49" fmla="*/ 4310743 h 5515429"/>
                <a:gd name="connsiteX50" fmla="*/ 232229 w 755418"/>
                <a:gd name="connsiteY50" fmla="*/ 4426858 h 5515429"/>
                <a:gd name="connsiteX51" fmla="*/ 275772 w 755418"/>
                <a:gd name="connsiteY51" fmla="*/ 4513943 h 5515429"/>
                <a:gd name="connsiteX52" fmla="*/ 304800 w 755418"/>
                <a:gd name="connsiteY52" fmla="*/ 4557486 h 5515429"/>
                <a:gd name="connsiteX53" fmla="*/ 319315 w 755418"/>
                <a:gd name="connsiteY53" fmla="*/ 4630058 h 5515429"/>
                <a:gd name="connsiteX54" fmla="*/ 348343 w 755418"/>
                <a:gd name="connsiteY54" fmla="*/ 4717143 h 5515429"/>
                <a:gd name="connsiteX55" fmla="*/ 362857 w 755418"/>
                <a:gd name="connsiteY55" fmla="*/ 4760686 h 5515429"/>
                <a:gd name="connsiteX56" fmla="*/ 377372 w 755418"/>
                <a:gd name="connsiteY56" fmla="*/ 4818743 h 5515429"/>
                <a:gd name="connsiteX57" fmla="*/ 406400 w 755418"/>
                <a:gd name="connsiteY57" fmla="*/ 4905829 h 5515429"/>
                <a:gd name="connsiteX58" fmla="*/ 435429 w 755418"/>
                <a:gd name="connsiteY58" fmla="*/ 5007429 h 5515429"/>
                <a:gd name="connsiteX59" fmla="*/ 464457 w 755418"/>
                <a:gd name="connsiteY59" fmla="*/ 5065486 h 5515429"/>
                <a:gd name="connsiteX60" fmla="*/ 493486 w 755418"/>
                <a:gd name="connsiteY60" fmla="*/ 5152572 h 5515429"/>
                <a:gd name="connsiteX61" fmla="*/ 551543 w 755418"/>
                <a:gd name="connsiteY61" fmla="*/ 5297715 h 5515429"/>
                <a:gd name="connsiteX62" fmla="*/ 580572 w 755418"/>
                <a:gd name="connsiteY62" fmla="*/ 5384800 h 5515429"/>
                <a:gd name="connsiteX63" fmla="*/ 638629 w 755418"/>
                <a:gd name="connsiteY63" fmla="*/ 5471886 h 5515429"/>
                <a:gd name="connsiteX64" fmla="*/ 653143 w 755418"/>
                <a:gd name="connsiteY64" fmla="*/ 5515429 h 551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755418" h="5515429">
                  <a:moveTo>
                    <a:pt x="754743" y="0"/>
                  </a:moveTo>
                  <a:cubicBezTo>
                    <a:pt x="749905" y="24191"/>
                    <a:pt x="751262" y="50507"/>
                    <a:pt x="740229" y="72572"/>
                  </a:cubicBezTo>
                  <a:cubicBezTo>
                    <a:pt x="731049" y="90931"/>
                    <a:pt x="710044" y="100530"/>
                    <a:pt x="696686" y="116115"/>
                  </a:cubicBezTo>
                  <a:cubicBezTo>
                    <a:pt x="633419" y="189926"/>
                    <a:pt x="682761" y="164300"/>
                    <a:pt x="609600" y="188686"/>
                  </a:cubicBezTo>
                  <a:cubicBezTo>
                    <a:pt x="595086" y="198362"/>
                    <a:pt x="578392" y="205380"/>
                    <a:pt x="566057" y="217715"/>
                  </a:cubicBezTo>
                  <a:cubicBezTo>
                    <a:pt x="544152" y="239620"/>
                    <a:pt x="526221" y="265232"/>
                    <a:pt x="508000" y="290286"/>
                  </a:cubicBezTo>
                  <a:cubicBezTo>
                    <a:pt x="507980" y="290313"/>
                    <a:pt x="435439" y="399129"/>
                    <a:pt x="420915" y="420915"/>
                  </a:cubicBezTo>
                  <a:cubicBezTo>
                    <a:pt x="411239" y="435429"/>
                    <a:pt x="402353" y="450503"/>
                    <a:pt x="391886" y="464458"/>
                  </a:cubicBezTo>
                  <a:cubicBezTo>
                    <a:pt x="377372" y="483810"/>
                    <a:pt x="365448" y="505410"/>
                    <a:pt x="348343" y="522515"/>
                  </a:cubicBezTo>
                  <a:cubicBezTo>
                    <a:pt x="261083" y="609774"/>
                    <a:pt x="339630" y="455759"/>
                    <a:pt x="217715" y="638629"/>
                  </a:cubicBezTo>
                  <a:cubicBezTo>
                    <a:pt x="208039" y="653143"/>
                    <a:pt x="197828" y="667316"/>
                    <a:pt x="188686" y="682172"/>
                  </a:cubicBezTo>
                  <a:cubicBezTo>
                    <a:pt x="159116" y="730224"/>
                    <a:pt x="141496" y="787419"/>
                    <a:pt x="101600" y="827315"/>
                  </a:cubicBezTo>
                  <a:lnTo>
                    <a:pt x="58057" y="870858"/>
                  </a:lnTo>
                  <a:cubicBezTo>
                    <a:pt x="53219" y="890210"/>
                    <a:pt x="50547" y="910237"/>
                    <a:pt x="43543" y="928915"/>
                  </a:cubicBezTo>
                  <a:cubicBezTo>
                    <a:pt x="35946" y="949174"/>
                    <a:pt x="23038" y="967085"/>
                    <a:pt x="14515" y="986972"/>
                  </a:cubicBezTo>
                  <a:cubicBezTo>
                    <a:pt x="8488" y="1001034"/>
                    <a:pt x="4838" y="1016001"/>
                    <a:pt x="0" y="1030515"/>
                  </a:cubicBezTo>
                  <a:cubicBezTo>
                    <a:pt x="9676" y="1267582"/>
                    <a:pt x="15363" y="1504845"/>
                    <a:pt x="29029" y="1741715"/>
                  </a:cubicBezTo>
                  <a:cubicBezTo>
                    <a:pt x="29910" y="1756989"/>
                    <a:pt x="36701" y="1771574"/>
                    <a:pt x="43543" y="1785258"/>
                  </a:cubicBezTo>
                  <a:cubicBezTo>
                    <a:pt x="51344" y="1800860"/>
                    <a:pt x="62896" y="1814286"/>
                    <a:pt x="72572" y="1828800"/>
                  </a:cubicBezTo>
                  <a:cubicBezTo>
                    <a:pt x="93668" y="1892091"/>
                    <a:pt x="92293" y="1913426"/>
                    <a:pt x="130629" y="1959429"/>
                  </a:cubicBezTo>
                  <a:cubicBezTo>
                    <a:pt x="143770" y="1975198"/>
                    <a:pt x="159658" y="1988458"/>
                    <a:pt x="174172" y="2002972"/>
                  </a:cubicBezTo>
                  <a:cubicBezTo>
                    <a:pt x="191411" y="2054690"/>
                    <a:pt x="192239" y="2067671"/>
                    <a:pt x="232229" y="2119086"/>
                  </a:cubicBezTo>
                  <a:cubicBezTo>
                    <a:pt x="249032" y="2140689"/>
                    <a:pt x="270934" y="2157791"/>
                    <a:pt x="290286" y="2177143"/>
                  </a:cubicBezTo>
                  <a:cubicBezTo>
                    <a:pt x="295124" y="2191657"/>
                    <a:pt x="297958" y="2207002"/>
                    <a:pt x="304800" y="2220686"/>
                  </a:cubicBezTo>
                  <a:cubicBezTo>
                    <a:pt x="315411" y="2241908"/>
                    <a:pt x="367511" y="2309139"/>
                    <a:pt x="377372" y="2322286"/>
                  </a:cubicBezTo>
                  <a:cubicBezTo>
                    <a:pt x="382210" y="2336800"/>
                    <a:pt x="385044" y="2352145"/>
                    <a:pt x="391886" y="2365829"/>
                  </a:cubicBezTo>
                  <a:cubicBezTo>
                    <a:pt x="411373" y="2404804"/>
                    <a:pt x="449803" y="2462428"/>
                    <a:pt x="478972" y="2496458"/>
                  </a:cubicBezTo>
                  <a:cubicBezTo>
                    <a:pt x="492330" y="2512043"/>
                    <a:pt x="508001" y="2525486"/>
                    <a:pt x="522515" y="2540000"/>
                  </a:cubicBezTo>
                  <a:cubicBezTo>
                    <a:pt x="532191" y="2559353"/>
                    <a:pt x="543946" y="2577799"/>
                    <a:pt x="551543" y="2598058"/>
                  </a:cubicBezTo>
                  <a:cubicBezTo>
                    <a:pt x="558547" y="2616736"/>
                    <a:pt x="558199" y="2637780"/>
                    <a:pt x="566057" y="2656115"/>
                  </a:cubicBezTo>
                  <a:cubicBezTo>
                    <a:pt x="572929" y="2672149"/>
                    <a:pt x="585410" y="2685144"/>
                    <a:pt x="595086" y="2699658"/>
                  </a:cubicBezTo>
                  <a:cubicBezTo>
                    <a:pt x="599924" y="2714172"/>
                    <a:pt x="605397" y="2728490"/>
                    <a:pt x="609600" y="2743200"/>
                  </a:cubicBezTo>
                  <a:cubicBezTo>
                    <a:pt x="615080" y="2762381"/>
                    <a:pt x="617298" y="2782511"/>
                    <a:pt x="624115" y="2801258"/>
                  </a:cubicBezTo>
                  <a:cubicBezTo>
                    <a:pt x="636707" y="2835885"/>
                    <a:pt x="650188" y="2870416"/>
                    <a:pt x="667657" y="2902858"/>
                  </a:cubicBezTo>
                  <a:cubicBezTo>
                    <a:pt x="684197" y="2933576"/>
                    <a:pt x="725715" y="2989943"/>
                    <a:pt x="725715" y="2989943"/>
                  </a:cubicBezTo>
                  <a:cubicBezTo>
                    <a:pt x="735391" y="3018972"/>
                    <a:pt x="759773" y="3046846"/>
                    <a:pt x="754743" y="3077029"/>
                  </a:cubicBezTo>
                  <a:cubicBezTo>
                    <a:pt x="743468" y="3144682"/>
                    <a:pt x="744500" y="3176747"/>
                    <a:pt x="711200" y="3236686"/>
                  </a:cubicBezTo>
                  <a:cubicBezTo>
                    <a:pt x="699452" y="3257832"/>
                    <a:pt x="681717" y="3275058"/>
                    <a:pt x="667657" y="3294743"/>
                  </a:cubicBezTo>
                  <a:cubicBezTo>
                    <a:pt x="657518" y="3308938"/>
                    <a:pt x="652920" y="3328283"/>
                    <a:pt x="638629" y="3338286"/>
                  </a:cubicBezTo>
                  <a:cubicBezTo>
                    <a:pt x="603178" y="3363102"/>
                    <a:pt x="522515" y="3396343"/>
                    <a:pt x="522515" y="3396343"/>
                  </a:cubicBezTo>
                  <a:cubicBezTo>
                    <a:pt x="493486" y="3425372"/>
                    <a:pt x="448411" y="3444483"/>
                    <a:pt x="435429" y="3483429"/>
                  </a:cubicBezTo>
                  <a:cubicBezTo>
                    <a:pt x="430591" y="3497943"/>
                    <a:pt x="427757" y="3513288"/>
                    <a:pt x="420915" y="3526972"/>
                  </a:cubicBezTo>
                  <a:cubicBezTo>
                    <a:pt x="398811" y="3571181"/>
                    <a:pt x="369539" y="3592862"/>
                    <a:pt x="333829" y="3628572"/>
                  </a:cubicBezTo>
                  <a:cubicBezTo>
                    <a:pt x="328991" y="3643086"/>
                    <a:pt x="326568" y="3658644"/>
                    <a:pt x="319315" y="3672115"/>
                  </a:cubicBezTo>
                  <a:cubicBezTo>
                    <a:pt x="274481" y="3755379"/>
                    <a:pt x="247689" y="3794069"/>
                    <a:pt x="203200" y="3860800"/>
                  </a:cubicBezTo>
                  <a:lnTo>
                    <a:pt x="159657" y="3991429"/>
                  </a:lnTo>
                  <a:lnTo>
                    <a:pt x="145143" y="4034972"/>
                  </a:lnTo>
                  <a:lnTo>
                    <a:pt x="130629" y="4078515"/>
                  </a:lnTo>
                  <a:cubicBezTo>
                    <a:pt x="135467" y="4141410"/>
                    <a:pt x="137319" y="4204606"/>
                    <a:pt x="145143" y="4267200"/>
                  </a:cubicBezTo>
                  <a:cubicBezTo>
                    <a:pt x="147041" y="4282381"/>
                    <a:pt x="153630" y="4296681"/>
                    <a:pt x="159657" y="4310743"/>
                  </a:cubicBezTo>
                  <a:cubicBezTo>
                    <a:pt x="188883" y="4378936"/>
                    <a:pt x="187580" y="4364349"/>
                    <a:pt x="232229" y="4426858"/>
                  </a:cubicBezTo>
                  <a:cubicBezTo>
                    <a:pt x="301551" y="4523910"/>
                    <a:pt x="227843" y="4418084"/>
                    <a:pt x="275772" y="4513943"/>
                  </a:cubicBezTo>
                  <a:cubicBezTo>
                    <a:pt x="283573" y="4529545"/>
                    <a:pt x="295124" y="4542972"/>
                    <a:pt x="304800" y="4557486"/>
                  </a:cubicBezTo>
                  <a:cubicBezTo>
                    <a:pt x="309638" y="4581677"/>
                    <a:pt x="312824" y="4606257"/>
                    <a:pt x="319315" y="4630058"/>
                  </a:cubicBezTo>
                  <a:cubicBezTo>
                    <a:pt x="327366" y="4659578"/>
                    <a:pt x="338667" y="4688115"/>
                    <a:pt x="348343" y="4717143"/>
                  </a:cubicBezTo>
                  <a:cubicBezTo>
                    <a:pt x="353181" y="4731657"/>
                    <a:pt x="359146" y="4745843"/>
                    <a:pt x="362857" y="4760686"/>
                  </a:cubicBezTo>
                  <a:cubicBezTo>
                    <a:pt x="367695" y="4780038"/>
                    <a:pt x="371640" y="4799636"/>
                    <a:pt x="377372" y="4818743"/>
                  </a:cubicBezTo>
                  <a:cubicBezTo>
                    <a:pt x="386165" y="4848051"/>
                    <a:pt x="398978" y="4876144"/>
                    <a:pt x="406400" y="4905829"/>
                  </a:cubicBezTo>
                  <a:cubicBezTo>
                    <a:pt x="413764" y="4935285"/>
                    <a:pt x="422937" y="4978281"/>
                    <a:pt x="435429" y="5007429"/>
                  </a:cubicBezTo>
                  <a:cubicBezTo>
                    <a:pt x="443952" y="5027316"/>
                    <a:pt x="456421" y="5045397"/>
                    <a:pt x="464457" y="5065486"/>
                  </a:cubicBezTo>
                  <a:cubicBezTo>
                    <a:pt x="475821" y="5093896"/>
                    <a:pt x="479802" y="5125204"/>
                    <a:pt x="493486" y="5152572"/>
                  </a:cubicBezTo>
                  <a:cubicBezTo>
                    <a:pt x="536199" y="5237997"/>
                    <a:pt x="515673" y="5190103"/>
                    <a:pt x="551543" y="5297715"/>
                  </a:cubicBezTo>
                  <a:cubicBezTo>
                    <a:pt x="551545" y="5297720"/>
                    <a:pt x="580568" y="5384795"/>
                    <a:pt x="580572" y="5384800"/>
                  </a:cubicBezTo>
                  <a:lnTo>
                    <a:pt x="638629" y="5471886"/>
                  </a:lnTo>
                  <a:lnTo>
                    <a:pt x="653143" y="5515429"/>
                  </a:lnTo>
                </a:path>
              </a:pathLst>
            </a:custGeom>
            <a:noFill/>
            <a:ln w="76200">
              <a:solidFill>
                <a:srgbClr val="0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449" y="3085261"/>
            <a:ext cx="560886" cy="5728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738" y="3170590"/>
            <a:ext cx="4073384" cy="429626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544663" y="2115380"/>
            <a:ext cx="3226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</a:rPr>
              <a:t>Beijing</a:t>
            </a:r>
          </a:p>
        </p:txBody>
      </p:sp>
      <p:sp>
        <p:nvSpPr>
          <p:cNvPr id="50" name="矩形 49"/>
          <p:cNvSpPr/>
          <p:nvPr/>
        </p:nvSpPr>
        <p:spPr>
          <a:xfrm>
            <a:off x="5735960" y="3382452"/>
            <a:ext cx="43204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</a:rPr>
              <a:t>Guangzhou</a:t>
            </a:r>
            <a:endParaRPr lang="zh-CN" altLang="en-US" sz="6000" b="1" dirty="0">
              <a:solidFill>
                <a:schemeClr val="bg1"/>
              </a:solidFill>
              <a:latin typeface="RockoUltraFLF" panose="02000603030000020004" pitchFamily="2" charset="-122"/>
              <a:ea typeface="RockoUltraFLF" panose="02000603030000020004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025837" y="3720682"/>
            <a:ext cx="3167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</a:rPr>
              <a:t>Wuhan</a:t>
            </a:r>
          </a:p>
        </p:txBody>
      </p:sp>
      <p:sp>
        <p:nvSpPr>
          <p:cNvPr id="58" name="矩形 57"/>
          <p:cNvSpPr/>
          <p:nvPr/>
        </p:nvSpPr>
        <p:spPr>
          <a:xfrm>
            <a:off x="7692968" y="3078580"/>
            <a:ext cx="105331" cy="512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8006415" y="2247583"/>
            <a:ext cx="508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</a:rPr>
              <a:t>Shijiazhuang</a:t>
            </a:r>
          </a:p>
        </p:txBody>
      </p:sp>
      <p:sp>
        <p:nvSpPr>
          <p:cNvPr id="61" name="椭圆 60"/>
          <p:cNvSpPr/>
          <p:nvPr/>
        </p:nvSpPr>
        <p:spPr>
          <a:xfrm>
            <a:off x="7646375" y="2523953"/>
            <a:ext cx="198516" cy="198516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646375" y="4003823"/>
            <a:ext cx="198516" cy="198516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79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00">
        <p14:flythrough/>
      </p:transition>
    </mc:Choice>
    <mc:Fallback xmlns="">
      <p:transition spd="slow" advTm="1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xit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xit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2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3" presetID="0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2.22222E-6 L 0.38385 0.35648 L 0.38385 0.35602 " pathEditMode="relative" rAng="0" ptsTypes="AAA">
                                          <p:cBhvr>
                                            <p:cTn id="3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193" y="178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50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5" dur="1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57" presetID="14" presetClass="entr" presetSubtype="5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59" dur="1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4" presetClass="entr" presetSubtype="5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62" dur="1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4" presetClass="entr" presetSubtype="5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65" dur="1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67" presetID="64" presetClass="path" presetSubtype="0" fill="hold" grpId="0" nodeType="afterEffect" p14:presetBounceEnd="66667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6.25E-7 2.59259E-6 L -6.25E-7 -0.25 " pathEditMode="relative" rAng="0" ptsTypes="AA" p14:bounceEnd="66667">
                                          <p:cBhvr>
                                            <p:cTn id="68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42" presetClass="path" presetSubtype="0" fill="hold" grpId="0" nodeType="withEffect" p14:presetBounceEnd="66667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75E-6 3.7037E-7 L 3.75E-6 0.25 " pathEditMode="relative" rAng="0" ptsTypes="AA" p14:bounceEnd="66667">
                                          <p:cBhvr>
                                            <p:cTn id="70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fill="hold" grpId="0" nodeType="withEffect" p14:presetBounceEnd="66667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66667">
                                          <p:cBhvr>
                                            <p:cTn id="72" dur="7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00000" y="7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4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4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8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32" presetClass="emph" presetSubtype="0" repeatCount="2000" fill="hold" grpId="3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6" dur="2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7" dur="4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8" dur="45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9" dur="450" fill="hold">
                                              <p:stCondLst>
                                                <p:cond delay="135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0" dur="45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1" presetID="32" presetClass="emph" presetSubtype="0" repeatCount="2000" fill="hold" grpId="3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2" dur="2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3" dur="4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94" dur="45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5" dur="450" fill="hold">
                                              <p:stCondLst>
                                                <p:cond delay="135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6" dur="45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7" presetID="32" presetClass="emph" presetSubtype="0" repeatCount="2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8" dur="2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9" dur="4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0" dur="45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1" dur="450" fill="hold">
                                              <p:stCondLst>
                                                <p:cond delay="135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2" dur="45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3" presetID="32" presetClass="emph" presetSubtype="0" repeatCount="2000" fill="hold" grpId="2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4" dur="2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5" dur="4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6" dur="45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7" dur="450" fill="hold">
                                              <p:stCondLst>
                                                <p:cond delay="135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8" dur="45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11250"/>
                                </p:stCondLst>
                                <p:childTnLst>
                                  <p:par>
                                    <p:cTn id="110" presetID="42" presetClass="exit" presetSubtype="0" fill="hold" grpId="1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2" dur="10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10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42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6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7" dur="10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10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42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1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2" dur="10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10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42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6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7" dur="10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42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1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2" dur="10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10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42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6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7" dur="10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0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42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1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2" dur="10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10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5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14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1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152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4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5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7" fill="hold">
                                <p:stCondLst>
                                  <p:cond delay="13250"/>
                                </p:stCondLst>
                                <p:childTnLst>
                                  <p:par>
                                    <p:cTn id="158" presetID="32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59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60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61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62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3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4" fill="hold">
                                <p:stCondLst>
                                  <p:cond delay="17250"/>
                                </p:stCondLst>
                                <p:childTnLst>
                                  <p:par>
                                    <p:cTn id="165" presetID="37" presetClass="entr" presetSubtype="0" fill="hold" nodeType="after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9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1" presetID="37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3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900" decel="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7" presetID="8" presetClass="emph" presetSubtype="0" repeatCount="2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9" presetID="50" presetClass="exit" presetSubtype="0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0" dur="10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+.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10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2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50" presetClass="exit" presetSubtype="0" ac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5" dur="10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+.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6" dur="10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1" animBg="1"/>
          <p:bldP spid="60" grpId="1" animBg="1"/>
          <p:bldP spid="63" grpId="0" animBg="1"/>
          <p:bldP spid="63" grpId="1" animBg="1"/>
          <p:bldP spid="63" grpId="2" animBg="1"/>
          <p:bldP spid="26" grpId="0"/>
          <p:bldP spid="26" grpId="1"/>
          <p:bldP spid="49" grpId="0"/>
          <p:bldP spid="49" grpId="1"/>
          <p:bldP spid="49" grpId="2"/>
          <p:bldP spid="49" grpId="3"/>
          <p:bldP spid="50" grpId="0"/>
          <p:bldP spid="50" grpId="1"/>
          <p:bldP spid="50" grpId="2"/>
          <p:bldP spid="50" grpId="3"/>
          <p:bldP spid="51" grpId="0"/>
          <p:bldP spid="51" grpId="1"/>
          <p:bldP spid="51" grpId="2"/>
          <p:bldP spid="58" grpId="0" animBg="1"/>
          <p:bldP spid="58" grpId="1" animBg="1"/>
          <p:bldP spid="58" grpId="2" animBg="1"/>
          <p:bldP spid="59" grpId="0"/>
          <p:bldP spid="59" grpId="1"/>
          <p:bldP spid="59" grpId="2"/>
          <p:bldP spid="61" grpId="0" animBg="1"/>
          <p:bldP spid="61" grpId="1" animBg="1"/>
          <p:bldP spid="62" grpId="0" animBg="1"/>
          <p:bldP spid="6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xit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xit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2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3" presetID="0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2.22222E-6 L 0.38385 0.35648 L 0.38385 0.35602 " pathEditMode="relative" rAng="0" ptsTypes="AAA">
                                          <p:cBhvr>
                                            <p:cTn id="3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193" y="178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50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5" dur="1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57" presetID="14" presetClass="entr" presetSubtype="5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59" dur="1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4" presetClass="entr" presetSubtype="5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62" dur="1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4" presetClass="entr" presetSubtype="5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65" dur="1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67" presetID="64" presetClass="path" presetSubtype="0" fill="hold" grpId="0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6.25E-7 2.59259E-6 L -6.25E-7 -0.25 " pathEditMode="relative" rAng="0" ptsTypes="AA">
                                          <p:cBhvr>
                                            <p:cTn id="68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42" presetClass="path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75E-6 3.7037E-7 L 3.75E-6 0.25 " pathEditMode="relative" rAng="0" ptsTypes="AA">
                                          <p:cBhvr>
                                            <p:cTn id="70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7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00000" y="7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32" presetClass="emph" presetSubtype="0" repeatCount="2000" fill="hold" grpId="3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6" dur="2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7" dur="4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8" dur="45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9" dur="450" fill="hold">
                                              <p:stCondLst>
                                                <p:cond delay="135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0" dur="45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1" presetID="32" presetClass="emph" presetSubtype="0" repeatCount="2000" fill="hold" grpId="3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2" dur="2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3" dur="4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94" dur="45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5" dur="450" fill="hold">
                                              <p:stCondLst>
                                                <p:cond delay="135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6" dur="45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7" presetID="32" presetClass="emph" presetSubtype="0" repeatCount="2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8" dur="2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9" dur="4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0" dur="45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1" dur="450" fill="hold">
                                              <p:stCondLst>
                                                <p:cond delay="135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2" dur="45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3" presetID="32" presetClass="emph" presetSubtype="0" repeatCount="2000" fill="hold" grpId="2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4" dur="2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5" dur="4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6" dur="45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7" dur="450" fill="hold">
                                              <p:stCondLst>
                                                <p:cond delay="135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8" dur="45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11250"/>
                                </p:stCondLst>
                                <p:childTnLst>
                                  <p:par>
                                    <p:cTn id="110" presetID="42" presetClass="exit" presetSubtype="0" fill="hold" grpId="1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2" dur="10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10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42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6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7" dur="10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10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42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1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2" dur="10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10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42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6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7" dur="10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42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1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2" dur="10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10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42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6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7" dur="10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0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42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1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2" dur="10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10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5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14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1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152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4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5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7" fill="hold">
                                <p:stCondLst>
                                  <p:cond delay="13250"/>
                                </p:stCondLst>
                                <p:childTnLst>
                                  <p:par>
                                    <p:cTn id="158" presetID="32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59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60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61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62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3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4" fill="hold">
                                <p:stCondLst>
                                  <p:cond delay="17250"/>
                                </p:stCondLst>
                                <p:childTnLst>
                                  <p:par>
                                    <p:cTn id="165" presetID="37" presetClass="entr" presetSubtype="0" fill="hold" nodeType="after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9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1" presetID="37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3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900" decel="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7" presetID="8" presetClass="emph" presetSubtype="0" repeatCount="2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9" presetID="50" presetClass="exit" presetSubtype="0" ac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0" dur="10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+.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10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2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50" presetClass="exit" presetSubtype="0" ac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5" dur="10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+.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6" dur="10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1" animBg="1"/>
          <p:bldP spid="60" grpId="1" animBg="1"/>
          <p:bldP spid="63" grpId="0" animBg="1"/>
          <p:bldP spid="63" grpId="1" animBg="1"/>
          <p:bldP spid="63" grpId="2" animBg="1"/>
          <p:bldP spid="26" grpId="0"/>
          <p:bldP spid="26" grpId="1"/>
          <p:bldP spid="49" grpId="0"/>
          <p:bldP spid="49" grpId="1"/>
          <p:bldP spid="49" grpId="2"/>
          <p:bldP spid="49" grpId="3"/>
          <p:bldP spid="50" grpId="0"/>
          <p:bldP spid="50" grpId="1"/>
          <p:bldP spid="50" grpId="2"/>
          <p:bldP spid="50" grpId="3"/>
          <p:bldP spid="51" grpId="0"/>
          <p:bldP spid="51" grpId="1"/>
          <p:bldP spid="51" grpId="2"/>
          <p:bldP spid="58" grpId="0" animBg="1"/>
          <p:bldP spid="58" grpId="1" animBg="1"/>
          <p:bldP spid="58" grpId="2" animBg="1"/>
          <p:bldP spid="59" grpId="0"/>
          <p:bldP spid="59" grpId="1"/>
          <p:bldP spid="59" grpId="2"/>
          <p:bldP spid="61" grpId="0" animBg="1"/>
          <p:bldP spid="61" grpId="1" animBg="1"/>
          <p:bldP spid="62" grpId="0" animBg="1"/>
          <p:bldP spid="62" grpId="1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 rot="19448065">
            <a:off x="1500061" y="5246287"/>
            <a:ext cx="14188367" cy="4558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19448065">
            <a:off x="-3401925" y="671922"/>
            <a:ext cx="14188367" cy="4558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645793">
            <a:off x="4035283" y="5794337"/>
            <a:ext cx="14188367" cy="4558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1645793">
            <a:off x="-2002226" y="5925184"/>
            <a:ext cx="14188367" cy="4558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19448065">
            <a:off x="-2964002" y="3145893"/>
            <a:ext cx="14188367" cy="455854"/>
          </a:xfrm>
          <a:prstGeom prst="rect">
            <a:avLst/>
          </a:prstGeom>
          <a:solidFill>
            <a:srgbClr val="9507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5091957" y="1963088"/>
            <a:ext cx="2449078" cy="2994568"/>
            <a:chOff x="-3117133" y="425824"/>
            <a:chExt cx="2449078" cy="2994568"/>
          </a:xfrm>
        </p:grpSpPr>
        <p:sp>
          <p:nvSpPr>
            <p:cNvPr id="78" name="矩形 77"/>
            <p:cNvSpPr/>
            <p:nvPr/>
          </p:nvSpPr>
          <p:spPr>
            <a:xfrm>
              <a:off x="-3117133" y="425825"/>
              <a:ext cx="2449078" cy="2975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38100" dir="2700000" sx="107000" sy="107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-3117133" y="425824"/>
              <a:ext cx="2449078" cy="2994568"/>
              <a:chOff x="9742922" y="7187322"/>
              <a:chExt cx="2449078" cy="2994568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9742922" y="7187322"/>
                <a:ext cx="2449078" cy="600969"/>
              </a:xfrm>
              <a:prstGeom prst="rect">
                <a:avLst/>
              </a:prstGeom>
              <a:solidFill>
                <a:srgbClr val="2668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FUTURE</a:t>
                </a:r>
                <a:endParaRPr lang="zh-CN" altLang="en-US" sz="32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9742922" y="7792369"/>
                <a:ext cx="2449078" cy="23895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9912424" y="8613576"/>
                <a:ext cx="1152128" cy="11521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948A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400" b="1" dirty="0" smtClean="0">
                    <a:solidFill>
                      <a:srgbClr val="948A54"/>
                    </a:solidFill>
                    <a:latin typeface="Rockwell Condensed" panose="02060603050405020104" pitchFamily="18" charset="0"/>
                  </a:rPr>
                  <a:t>1</a:t>
                </a:r>
                <a:endParaRPr lang="zh-CN" altLang="en-US" sz="5400" b="1" dirty="0">
                  <a:solidFill>
                    <a:srgbClr val="948A54"/>
                  </a:solidFill>
                  <a:latin typeface="Rockwell Condensed" panose="02060603050405020104" pitchFamily="18" charset="0"/>
                </a:endParaRPr>
              </a:p>
            </p:txBody>
          </p:sp>
          <p:sp>
            <p:nvSpPr>
              <p:cNvPr id="83" name="矩形 54"/>
              <p:cNvSpPr/>
              <p:nvPr/>
            </p:nvSpPr>
            <p:spPr>
              <a:xfrm>
                <a:off x="11064552" y="8609766"/>
                <a:ext cx="1127448" cy="1155938"/>
              </a:xfrm>
              <a:custGeom>
                <a:avLst/>
                <a:gdLst>
                  <a:gd name="connsiteX0" fmla="*/ 0 w 1127448"/>
                  <a:gd name="connsiteY0" fmla="*/ 0 h 1152128"/>
                  <a:gd name="connsiteX1" fmla="*/ 1127448 w 1127448"/>
                  <a:gd name="connsiteY1" fmla="*/ 0 h 1152128"/>
                  <a:gd name="connsiteX2" fmla="*/ 1127448 w 1127448"/>
                  <a:gd name="connsiteY2" fmla="*/ 1152128 h 1152128"/>
                  <a:gd name="connsiteX3" fmla="*/ 0 w 1127448"/>
                  <a:gd name="connsiteY3" fmla="*/ 1152128 h 1152128"/>
                  <a:gd name="connsiteX4" fmla="*/ 0 w 1127448"/>
                  <a:gd name="connsiteY4" fmla="*/ 0 h 1152128"/>
                  <a:gd name="connsiteX0" fmla="*/ 1127448 w 1218888"/>
                  <a:gd name="connsiteY0" fmla="*/ 0 h 1152128"/>
                  <a:gd name="connsiteX1" fmla="*/ 1127448 w 1218888"/>
                  <a:gd name="connsiteY1" fmla="*/ 1152128 h 1152128"/>
                  <a:gd name="connsiteX2" fmla="*/ 0 w 1218888"/>
                  <a:gd name="connsiteY2" fmla="*/ 1152128 h 1152128"/>
                  <a:gd name="connsiteX3" fmla="*/ 0 w 1218888"/>
                  <a:gd name="connsiteY3" fmla="*/ 0 h 1152128"/>
                  <a:gd name="connsiteX4" fmla="*/ 1218888 w 1218888"/>
                  <a:gd name="connsiteY4" fmla="*/ 91440 h 1152128"/>
                  <a:gd name="connsiteX0" fmla="*/ 1127448 w 1127448"/>
                  <a:gd name="connsiteY0" fmla="*/ 0 h 1152128"/>
                  <a:gd name="connsiteX1" fmla="*/ 1127448 w 1127448"/>
                  <a:gd name="connsiteY1" fmla="*/ 1152128 h 1152128"/>
                  <a:gd name="connsiteX2" fmla="*/ 0 w 1127448"/>
                  <a:gd name="connsiteY2" fmla="*/ 1152128 h 1152128"/>
                  <a:gd name="connsiteX3" fmla="*/ 0 w 1127448"/>
                  <a:gd name="connsiteY3" fmla="*/ 0 h 1152128"/>
                  <a:gd name="connsiteX4" fmla="*/ 1123638 w 1127448"/>
                  <a:gd name="connsiteY4" fmla="*/ 5715 h 1152128"/>
                  <a:gd name="connsiteX0" fmla="*/ 1127448 w 1127448"/>
                  <a:gd name="connsiteY0" fmla="*/ 0 h 1152128"/>
                  <a:gd name="connsiteX1" fmla="*/ 1127448 w 1127448"/>
                  <a:gd name="connsiteY1" fmla="*/ 1152128 h 1152128"/>
                  <a:gd name="connsiteX2" fmla="*/ 0 w 1127448"/>
                  <a:gd name="connsiteY2" fmla="*/ 1152128 h 1152128"/>
                  <a:gd name="connsiteX3" fmla="*/ 0 w 1127448"/>
                  <a:gd name="connsiteY3" fmla="*/ 0 h 1152128"/>
                  <a:gd name="connsiteX4" fmla="*/ 990288 w 1127448"/>
                  <a:gd name="connsiteY4" fmla="*/ 24765 h 1152128"/>
                  <a:gd name="connsiteX0" fmla="*/ 1127448 w 1127448"/>
                  <a:gd name="connsiteY0" fmla="*/ 1152128 h 1152128"/>
                  <a:gd name="connsiteX1" fmla="*/ 0 w 1127448"/>
                  <a:gd name="connsiteY1" fmla="*/ 1152128 h 1152128"/>
                  <a:gd name="connsiteX2" fmla="*/ 0 w 1127448"/>
                  <a:gd name="connsiteY2" fmla="*/ 0 h 1152128"/>
                  <a:gd name="connsiteX3" fmla="*/ 990288 w 1127448"/>
                  <a:gd name="connsiteY3" fmla="*/ 24765 h 1152128"/>
                  <a:gd name="connsiteX0" fmla="*/ 1127448 w 1127448"/>
                  <a:gd name="connsiteY0" fmla="*/ 1155938 h 1155938"/>
                  <a:gd name="connsiteX1" fmla="*/ 0 w 1127448"/>
                  <a:gd name="connsiteY1" fmla="*/ 1155938 h 1155938"/>
                  <a:gd name="connsiteX2" fmla="*/ 0 w 1127448"/>
                  <a:gd name="connsiteY2" fmla="*/ 3810 h 1155938"/>
                  <a:gd name="connsiteX3" fmla="*/ 1095063 w 1127448"/>
                  <a:gd name="connsiteY3" fmla="*/ 0 h 1155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448" h="1155938">
                    <a:moveTo>
                      <a:pt x="1127448" y="1155938"/>
                    </a:moveTo>
                    <a:lnTo>
                      <a:pt x="0" y="1155938"/>
                    </a:lnTo>
                    <a:lnTo>
                      <a:pt x="0" y="3810"/>
                    </a:lnTo>
                    <a:lnTo>
                      <a:pt x="1095063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rgbClr val="948A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b="1" dirty="0" smtClean="0">
                    <a:solidFill>
                      <a:schemeClr val="bg2">
                        <a:lumMod val="90000"/>
                      </a:schemeClr>
                    </a:solidFill>
                    <a:latin typeface="Rockwell Condensed" panose="02060603050405020104" pitchFamily="18" charset="0"/>
                  </a:rPr>
                  <a:t>2</a:t>
                </a:r>
                <a:endParaRPr lang="zh-CN" altLang="en-US" sz="4800" b="1" dirty="0">
                  <a:solidFill>
                    <a:schemeClr val="bg2">
                      <a:lumMod val="90000"/>
                    </a:schemeClr>
                  </a:solidFill>
                  <a:latin typeface="Rockwell Condensed" panose="02060603050405020104" pitchFamily="18" charset="0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9742922" y="7761991"/>
                <a:ext cx="2449078" cy="7411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ews706 BT" panose="02040804060705020204" pitchFamily="18" charset="0"/>
                  </a:rPr>
                  <a:t>January</a:t>
                </a:r>
                <a:endPara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ews706 BT" panose="02040804060705020204" pitchFamily="18" charset="0"/>
                </a:endParaRPr>
              </a:p>
            </p:txBody>
          </p:sp>
        </p:grpSp>
      </p:grpSp>
      <p:sp>
        <p:nvSpPr>
          <p:cNvPr id="60" name="折角形 59"/>
          <p:cNvSpPr/>
          <p:nvPr/>
        </p:nvSpPr>
        <p:spPr>
          <a:xfrm>
            <a:off x="5091957" y="2564057"/>
            <a:ext cx="2449078" cy="2393599"/>
          </a:xfrm>
          <a:prstGeom prst="foldedCorne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CRH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Script MT Bold" panose="03040602040607080904" pitchFamily="66" charset="0"/>
              </a:rPr>
              <a:t>Calendar</a:t>
            </a:r>
            <a:endParaRPr lang="zh-CN" altLang="en-US" sz="3600" dirty="0">
              <a:solidFill>
                <a:schemeClr val="bg1"/>
              </a:solidFill>
              <a:latin typeface="Script MT Bold" panose="03040602040607080904" pitchFamily="66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091957" y="113015"/>
            <a:ext cx="2449078" cy="2431685"/>
          </a:xfrm>
          <a:custGeom>
            <a:avLst/>
            <a:gdLst>
              <a:gd name="connsiteX0" fmla="*/ 0 w 2456379"/>
              <a:gd name="connsiteY0" fmla="*/ 0 h 2419899"/>
              <a:gd name="connsiteX1" fmla="*/ 2456379 w 2456379"/>
              <a:gd name="connsiteY1" fmla="*/ 0 h 2419899"/>
              <a:gd name="connsiteX2" fmla="*/ 2456379 w 2456379"/>
              <a:gd name="connsiteY2" fmla="*/ 2419899 h 2419899"/>
              <a:gd name="connsiteX3" fmla="*/ 0 w 2456379"/>
              <a:gd name="connsiteY3" fmla="*/ 2419899 h 2419899"/>
              <a:gd name="connsiteX4" fmla="*/ 0 w 2456379"/>
              <a:gd name="connsiteY4" fmla="*/ 0 h 2419899"/>
              <a:gd name="connsiteX0" fmla="*/ 0 w 2458215"/>
              <a:gd name="connsiteY0" fmla="*/ 0 h 2419899"/>
              <a:gd name="connsiteX1" fmla="*/ 2456379 w 2458215"/>
              <a:gd name="connsiteY1" fmla="*/ 0 h 2419899"/>
              <a:gd name="connsiteX2" fmla="*/ 2458215 w 2458215"/>
              <a:gd name="connsiteY2" fmla="*/ 402725 h 2419899"/>
              <a:gd name="connsiteX3" fmla="*/ 2456379 w 2458215"/>
              <a:gd name="connsiteY3" fmla="*/ 2419899 h 2419899"/>
              <a:gd name="connsiteX4" fmla="*/ 0 w 2458215"/>
              <a:gd name="connsiteY4" fmla="*/ 2419899 h 2419899"/>
              <a:gd name="connsiteX5" fmla="*/ 0 w 2458215"/>
              <a:gd name="connsiteY5" fmla="*/ 0 h 2419899"/>
              <a:gd name="connsiteX0" fmla="*/ 0 w 2458215"/>
              <a:gd name="connsiteY0" fmla="*/ 3675 h 2423574"/>
              <a:gd name="connsiteX1" fmla="*/ 2045465 w 2458215"/>
              <a:gd name="connsiteY1" fmla="*/ 0 h 2423574"/>
              <a:gd name="connsiteX2" fmla="*/ 2456379 w 2458215"/>
              <a:gd name="connsiteY2" fmla="*/ 3675 h 2423574"/>
              <a:gd name="connsiteX3" fmla="*/ 2458215 w 2458215"/>
              <a:gd name="connsiteY3" fmla="*/ 406400 h 2423574"/>
              <a:gd name="connsiteX4" fmla="*/ 2456379 w 2458215"/>
              <a:gd name="connsiteY4" fmla="*/ 2423574 h 2423574"/>
              <a:gd name="connsiteX5" fmla="*/ 0 w 2458215"/>
              <a:gd name="connsiteY5" fmla="*/ 2423574 h 2423574"/>
              <a:gd name="connsiteX6" fmla="*/ 0 w 2458215"/>
              <a:gd name="connsiteY6" fmla="*/ 3675 h 2423574"/>
              <a:gd name="connsiteX0" fmla="*/ 0 w 2458215"/>
              <a:gd name="connsiteY0" fmla="*/ 3675 h 2423574"/>
              <a:gd name="connsiteX1" fmla="*/ 2045465 w 2458215"/>
              <a:gd name="connsiteY1" fmla="*/ 0 h 2423574"/>
              <a:gd name="connsiteX2" fmla="*/ 2458215 w 2458215"/>
              <a:gd name="connsiteY2" fmla="*/ 406400 h 2423574"/>
              <a:gd name="connsiteX3" fmla="*/ 2456379 w 2458215"/>
              <a:gd name="connsiteY3" fmla="*/ 2423574 h 2423574"/>
              <a:gd name="connsiteX4" fmla="*/ 0 w 2458215"/>
              <a:gd name="connsiteY4" fmla="*/ 2423574 h 2423574"/>
              <a:gd name="connsiteX5" fmla="*/ 0 w 2458215"/>
              <a:gd name="connsiteY5" fmla="*/ 3675 h 242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8215" h="2423574">
                <a:moveTo>
                  <a:pt x="0" y="3675"/>
                </a:moveTo>
                <a:lnTo>
                  <a:pt x="2045465" y="0"/>
                </a:lnTo>
                <a:lnTo>
                  <a:pt x="2458215" y="406400"/>
                </a:lnTo>
                <a:lnTo>
                  <a:pt x="2456379" y="2423574"/>
                </a:lnTo>
                <a:lnTo>
                  <a:pt x="0" y="2423574"/>
                </a:lnTo>
                <a:lnTo>
                  <a:pt x="0" y="367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1000">
                <a:srgbClr val="EDF0F2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 rot="16200000">
            <a:off x="4948699" y="5080357"/>
            <a:ext cx="16416881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0070C0"/>
                </a:solidFill>
                <a:latin typeface="Impact" panose="020B0806030902050204" pitchFamily="34" charset="0"/>
              </a:rPr>
              <a:t>TO BE CONTINUED…</a:t>
            </a:r>
            <a:endParaRPr lang="zh-CN" altLang="en-US" sz="3200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-388789" y="1980129"/>
            <a:ext cx="5404669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WHAT ABOUT THE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756659" y="2467552"/>
            <a:ext cx="1008112" cy="1002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006658" y="4841009"/>
            <a:ext cx="358625" cy="358625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319689" y="6710545"/>
            <a:ext cx="358625" cy="358625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091209" y="4557372"/>
            <a:ext cx="358625" cy="358625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-140326" y="3339855"/>
            <a:ext cx="358625" cy="358625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917618" y="5689528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  <a:latin typeface="Impact" panose="020B0806030902050204" pitchFamily="34" charset="0"/>
              </a:rPr>
              <a:t>10,000km</a:t>
            </a:r>
            <a:endParaRPr lang="zh-CN" altLang="en-US" sz="7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665468" y="2551935"/>
            <a:ext cx="358625" cy="358625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35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1000">
        <p14:doors dir="vert"/>
      </p:transition>
    </mc:Choice>
    <mc:Fallback xmlns="">
      <p:transition spd="slow" advTm="1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xit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7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xit" presetSubtype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2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41" presetID="1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52" presetID="53" presetClass="entr" presetSubtype="16" fill="hold" grpId="0" nodeType="after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4" presetClass="path" presetSubtype="0" accel="50000" decel="5000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-4.16667E-6 3.7037E-7 L -4.16667E-6 -1.02014 " pathEditMode="relative" rAng="0" ptsTypes="AA">
                                          <p:cBhvr>
                                            <p:cTn id="58" dur="4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5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32" presetClass="emph" presetSubtype="0" fill="hold" grpId="3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0" dur="4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1" dur="8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2" dur="8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3" dur="8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4" dur="800" fill="hold">
                                              <p:stCondLst>
                                                <p:cond delay="32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9950"/>
                                </p:stCondLst>
                                <p:childTnLst>
                                  <p:par>
                                    <p:cTn id="66" presetID="2" presetClass="entr" presetSubtype="8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6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6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10450"/>
                                </p:stCondLst>
                                <p:childTnLst>
                                  <p:par>
                                    <p:cTn id="71" presetID="8" presetClass="emph" presetSubtype="0" fill="hold" grpId="0" nodeType="afterEffect" p14:presetBounceEnd="64000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 p14:bounceEnd="64000">
                                          <p:cBhvr>
                                            <p:cTn id="7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0" grpId="0" animBg="1"/>
          <p:bldP spid="18" grpId="0" animBg="1"/>
          <p:bldP spid="17" grpId="0" animBg="1"/>
          <p:bldP spid="4" grpId="0" animBg="1"/>
          <p:bldP spid="60" grpId="1" animBg="1"/>
          <p:bldP spid="63" grpId="0" animBg="1"/>
          <p:bldP spid="63" grpId="1" animBg="1"/>
          <p:bldP spid="63" grpId="2" animBg="1"/>
          <p:bldP spid="2" grpId="0" animBg="1"/>
          <p:bldP spid="27" grpId="0" animBg="1"/>
          <p:bldP spid="15" grpId="0" animBg="1"/>
          <p:bldP spid="5" grpId="0" animBg="1"/>
          <p:bldP spid="23" grpId="0" animBg="1"/>
          <p:bldP spid="24" grpId="0" animBg="1"/>
          <p:bldP spid="26" grpId="0" animBg="1"/>
          <p:bldP spid="6" grpId="0"/>
          <p:bldP spid="6" grpId="1"/>
          <p:bldP spid="6" grpId="3"/>
          <p:bldP spid="2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xit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7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xit" presetSubtype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2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41" presetID="1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52" presetID="53" presetClass="entr" presetSubtype="16" fill="hold" grpId="0" nodeType="after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4" presetClass="path" presetSubtype="0" accel="50000" decel="5000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-4.16667E-6 3.7037E-7 L -4.16667E-6 -1.02014 " pathEditMode="relative" rAng="0" ptsTypes="AA">
                                          <p:cBhvr>
                                            <p:cTn id="58" dur="4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5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32" presetClass="emph" presetSubtype="0" fill="hold" grpId="3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0" dur="4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1" dur="8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2" dur="8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3" dur="8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4" dur="800" fill="hold">
                                              <p:stCondLst>
                                                <p:cond delay="32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9950"/>
                                </p:stCondLst>
                                <p:childTnLst>
                                  <p:par>
                                    <p:cTn id="6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10450"/>
                                </p:stCondLst>
                                <p:childTnLst>
                                  <p:par>
                                    <p:cTn id="71" presetID="8" presetClass="emph" presetSubtype="0" fill="hold" grpId="0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7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0" grpId="0" animBg="1"/>
          <p:bldP spid="18" grpId="0" animBg="1"/>
          <p:bldP spid="17" grpId="0" animBg="1"/>
          <p:bldP spid="4" grpId="0" animBg="1"/>
          <p:bldP spid="60" grpId="1" animBg="1"/>
          <p:bldP spid="63" grpId="0" animBg="1"/>
          <p:bldP spid="63" grpId="1" animBg="1"/>
          <p:bldP spid="63" grpId="2" animBg="1"/>
          <p:bldP spid="2" grpId="0" animBg="1"/>
          <p:bldP spid="27" grpId="0" animBg="1"/>
          <p:bldP spid="15" grpId="0" animBg="1"/>
          <p:bldP spid="5" grpId="0" animBg="1"/>
          <p:bldP spid="23" grpId="0" animBg="1"/>
          <p:bldP spid="24" grpId="0" animBg="1"/>
          <p:bldP spid="26" grpId="0" animBg="1"/>
          <p:bldP spid="6" grpId="0"/>
          <p:bldP spid="6" grpId="1"/>
          <p:bldP spid="6" grpId="3"/>
          <p:bldP spid="28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/>
          <a:srcRect r="50262"/>
          <a:stretch/>
        </p:blipFill>
        <p:spPr>
          <a:xfrm>
            <a:off x="7275291" y="2154015"/>
            <a:ext cx="9405885" cy="2808000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-5932413" y="-683925"/>
            <a:ext cx="30033488" cy="6529739"/>
            <a:chOff x="-9284534" y="2279866"/>
            <a:chExt cx="30033488" cy="6529739"/>
          </a:xfrm>
        </p:grpSpPr>
        <p:grpSp>
          <p:nvGrpSpPr>
            <p:cNvPr id="31" name="组合 30"/>
            <p:cNvGrpSpPr/>
            <p:nvPr/>
          </p:nvGrpSpPr>
          <p:grpSpPr>
            <a:xfrm>
              <a:off x="-9284534" y="2279866"/>
              <a:ext cx="30033488" cy="6529739"/>
              <a:chOff x="-11417611" y="2097152"/>
              <a:chExt cx="30033488" cy="6529739"/>
            </a:xfrm>
          </p:grpSpPr>
          <p:sp>
            <p:nvSpPr>
              <p:cNvPr id="32" name="任意多边形 31"/>
              <p:cNvSpPr/>
              <p:nvPr/>
            </p:nvSpPr>
            <p:spPr>
              <a:xfrm>
                <a:off x="-11417611" y="3988376"/>
                <a:ext cx="30033488" cy="4638515"/>
              </a:xfrm>
              <a:custGeom>
                <a:avLst/>
                <a:gdLst>
                  <a:gd name="connsiteX0" fmla="*/ 15016744 w 30033488"/>
                  <a:gd name="connsiteY0" fmla="*/ 969257 h 4638515"/>
                  <a:gd name="connsiteX1" fmla="*/ 13666745 w 30033488"/>
                  <a:gd name="connsiteY1" fmla="*/ 2319257 h 4638515"/>
                  <a:gd name="connsiteX2" fmla="*/ 15016744 w 30033488"/>
                  <a:gd name="connsiteY2" fmla="*/ 3669257 h 4638515"/>
                  <a:gd name="connsiteX3" fmla="*/ 16366744 w 30033488"/>
                  <a:gd name="connsiteY3" fmla="*/ 2319257 h 4638515"/>
                  <a:gd name="connsiteX4" fmla="*/ 15016744 w 30033488"/>
                  <a:gd name="connsiteY4" fmla="*/ 969257 h 4638515"/>
                  <a:gd name="connsiteX5" fmla="*/ 0 w 30033488"/>
                  <a:gd name="connsiteY5" fmla="*/ 0 h 4638515"/>
                  <a:gd name="connsiteX6" fmla="*/ 30033488 w 30033488"/>
                  <a:gd name="connsiteY6" fmla="*/ 0 h 4638515"/>
                  <a:gd name="connsiteX7" fmla="*/ 30033488 w 30033488"/>
                  <a:gd name="connsiteY7" fmla="*/ 4638515 h 4638515"/>
                  <a:gd name="connsiteX8" fmla="*/ 0 w 30033488"/>
                  <a:gd name="connsiteY8" fmla="*/ 4638515 h 4638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33488" h="4638515">
                    <a:moveTo>
                      <a:pt x="15016744" y="969257"/>
                    </a:moveTo>
                    <a:cubicBezTo>
                      <a:pt x="14271160" y="969257"/>
                      <a:pt x="13666745" y="1573673"/>
                      <a:pt x="13666745" y="2319257"/>
                    </a:cubicBezTo>
                    <a:cubicBezTo>
                      <a:pt x="13666745" y="3064841"/>
                      <a:pt x="14271160" y="3669257"/>
                      <a:pt x="15016744" y="3669257"/>
                    </a:cubicBezTo>
                    <a:cubicBezTo>
                      <a:pt x="15762328" y="3669257"/>
                      <a:pt x="16366744" y="3064841"/>
                      <a:pt x="16366744" y="2319257"/>
                    </a:cubicBezTo>
                    <a:cubicBezTo>
                      <a:pt x="16366744" y="1573673"/>
                      <a:pt x="15762328" y="969257"/>
                      <a:pt x="15016744" y="969257"/>
                    </a:cubicBezTo>
                    <a:close/>
                    <a:moveTo>
                      <a:pt x="0" y="0"/>
                    </a:moveTo>
                    <a:lnTo>
                      <a:pt x="30033488" y="0"/>
                    </a:lnTo>
                    <a:lnTo>
                      <a:pt x="30033488" y="4638515"/>
                    </a:lnTo>
                    <a:lnTo>
                      <a:pt x="0" y="463851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/>
            </p:nvSpPr>
            <p:spPr>
              <a:xfrm>
                <a:off x="3639187" y="2097152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4856677" y="8082909"/>
              <a:ext cx="1698820" cy="393350"/>
            </a:xfrm>
            <a:prstGeom prst="ellipse">
              <a:avLst/>
            </a:prstGeom>
            <a:noFill/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0" y="0"/>
            <a:ext cx="6528049" cy="6858000"/>
          </a:xfrm>
          <a:prstGeom prst="rect">
            <a:avLst/>
          </a:prstGeom>
          <a:solidFill>
            <a:srgbClr val="FFCC29"/>
          </a:solidFill>
          <a:ln>
            <a:noFill/>
          </a:ln>
          <a:effectLst>
            <a:outerShdw blurRad="2413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183803" y="3254825"/>
            <a:ext cx="597285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1,000</a:t>
            </a:r>
            <a:r>
              <a:rPr lang="en-US" altLang="zh-CN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km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05836" y="2061160"/>
            <a:ext cx="432048" cy="28080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-183803" y="3008794"/>
            <a:ext cx="597285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2,000</a:t>
            </a:r>
            <a:r>
              <a:rPr lang="en-US" altLang="zh-CN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km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83804" y="2762767"/>
            <a:ext cx="597285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3,000</a:t>
            </a:r>
            <a:r>
              <a:rPr lang="en-US" altLang="zh-CN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km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-183804" y="2516740"/>
            <a:ext cx="597285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4,000</a:t>
            </a:r>
            <a:r>
              <a:rPr lang="en-US" altLang="zh-CN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km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183804" y="2270713"/>
            <a:ext cx="597285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5,000</a:t>
            </a:r>
            <a:r>
              <a:rPr lang="en-US" altLang="zh-CN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km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-183804" y="2024686"/>
            <a:ext cx="597285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6,000</a:t>
            </a:r>
            <a:r>
              <a:rPr lang="en-US" altLang="zh-CN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km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83804" y="1778659"/>
            <a:ext cx="597285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7,000</a:t>
            </a:r>
            <a:r>
              <a:rPr lang="en-US" altLang="zh-CN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km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-183804" y="1532632"/>
            <a:ext cx="597285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8,000</a:t>
            </a:r>
            <a:r>
              <a:rPr lang="en-US" altLang="zh-CN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km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183804" y="1286605"/>
            <a:ext cx="597285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9,000</a:t>
            </a:r>
            <a:r>
              <a:rPr lang="en-US" altLang="zh-CN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km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-183804" y="1040578"/>
            <a:ext cx="597285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10,000</a:t>
            </a:r>
            <a:r>
              <a:rPr lang="en-US" altLang="zh-CN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km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-183804" y="794551"/>
            <a:ext cx="597285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11,000</a:t>
            </a:r>
            <a:r>
              <a:rPr lang="en-US" altLang="zh-CN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km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-183804" y="548524"/>
            <a:ext cx="597285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12,000</a:t>
            </a:r>
            <a:r>
              <a:rPr lang="en-US" altLang="zh-CN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km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-183804" y="302497"/>
            <a:ext cx="597285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>
                <a:solidFill>
                  <a:srgbClr val="950706"/>
                </a:solidFill>
                <a:latin typeface="Impact" panose="020B0806030902050204" pitchFamily="34" charset="0"/>
              </a:rPr>
              <a:t>13,000</a:t>
            </a:r>
            <a:r>
              <a:rPr lang="en-US" altLang="zh-CN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km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53708" y="4876487"/>
            <a:ext cx="2735347" cy="2013202"/>
          </a:xfrm>
          <a:prstGeom prst="rect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183804" y="4828841"/>
            <a:ext cx="597285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0</a:t>
            </a:r>
            <a:r>
              <a:rPr lang="en-US" altLang="zh-CN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km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872168" y="2205168"/>
            <a:ext cx="2736000" cy="2736000"/>
          </a:xfrm>
          <a:prstGeom prst="ellipse">
            <a:avLst/>
          </a:prstGeom>
          <a:solidFill>
            <a:srgbClr val="266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>
            <a:off x="4205836" y="4905472"/>
            <a:ext cx="17587908" cy="18613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8184232" y="5109344"/>
            <a:ext cx="1810659" cy="6915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4"/>
          <a:srcRect l="35004" t="8804" r="41701" b="8936"/>
          <a:stretch/>
        </p:blipFill>
        <p:spPr>
          <a:xfrm rot="16200000">
            <a:off x="2705545" y="2716602"/>
            <a:ext cx="6996936" cy="3816425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5546728" y="4932457"/>
            <a:ext cx="1324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n w="10160">
                  <a:noFill/>
                  <a:prstDash val="solid"/>
                </a:ln>
                <a:solidFill>
                  <a:srgbClr val="FFFFFF"/>
                </a:solidFill>
                <a:latin typeface="News706 BT" panose="02040804060705020204" pitchFamily="18" charset="0"/>
              </a:rPr>
              <a:t>Spain</a:t>
            </a:r>
            <a:endParaRPr lang="zh-CN" altLang="en-US" sz="3200" dirty="0">
              <a:ln w="10160">
                <a:noFill/>
                <a:prstDash val="solid"/>
              </a:ln>
              <a:solidFill>
                <a:srgbClr val="FFFFFF"/>
              </a:solidFill>
              <a:latin typeface="News706 BT" panose="020408040607050202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510661" y="4932457"/>
            <a:ext cx="1396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ln w="10160">
                  <a:noFill/>
                  <a:prstDash val="solid"/>
                </a:ln>
                <a:solidFill>
                  <a:srgbClr val="FFFFFF"/>
                </a:solidFill>
                <a:latin typeface="News706 BT" panose="02040804060705020204" pitchFamily="18" charset="0"/>
              </a:rPr>
              <a:t>Japan</a:t>
            </a:r>
            <a:endParaRPr lang="zh-CN" altLang="en-US" sz="3200" dirty="0">
              <a:ln w="10160">
                <a:noFill/>
                <a:prstDash val="solid"/>
              </a:ln>
              <a:solidFill>
                <a:srgbClr val="FFFFFF"/>
              </a:solidFill>
              <a:latin typeface="News706 BT" panose="020408040607050202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193459" y="4932457"/>
            <a:ext cx="20309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ln w="10160">
                  <a:noFill/>
                  <a:prstDash val="solid"/>
                </a:ln>
                <a:solidFill>
                  <a:srgbClr val="FFFFFF"/>
                </a:solidFill>
                <a:latin typeface="News706 BT" panose="02040804060705020204" pitchFamily="18" charset="0"/>
              </a:rPr>
              <a:t>Germany</a:t>
            </a:r>
            <a:endParaRPr lang="zh-CN" altLang="en-US" sz="3200" dirty="0">
              <a:ln w="10160">
                <a:noFill/>
                <a:prstDash val="solid"/>
              </a:ln>
              <a:solidFill>
                <a:srgbClr val="FFFFFF"/>
              </a:solidFill>
              <a:latin typeface="News706 BT" panose="020408040607050202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414577" y="4932457"/>
            <a:ext cx="15887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n w="10160">
                  <a:noFill/>
                  <a:prstDash val="solid"/>
                </a:ln>
                <a:solidFill>
                  <a:srgbClr val="FFFFFF"/>
                </a:solidFill>
                <a:latin typeface="News706 BT" panose="02040804060705020204" pitchFamily="18" charset="0"/>
              </a:rPr>
              <a:t>France</a:t>
            </a:r>
            <a:endParaRPr lang="zh-CN" altLang="en-US" sz="3200" dirty="0">
              <a:ln w="10160">
                <a:noFill/>
                <a:prstDash val="solid"/>
              </a:ln>
              <a:solidFill>
                <a:srgbClr val="FFFFFF"/>
              </a:solidFill>
              <a:latin typeface="News706 BT" panose="020408040607050202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339140" y="4932457"/>
            <a:ext cx="17395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n w="10160">
                  <a:noFill/>
                  <a:prstDash val="solid"/>
                </a:ln>
                <a:solidFill>
                  <a:srgbClr val="FFFFFF"/>
                </a:solidFill>
                <a:latin typeface="News706 BT" panose="02040804060705020204" pitchFamily="18" charset="0"/>
              </a:rPr>
              <a:t>Sweden</a:t>
            </a:r>
            <a:endParaRPr lang="zh-CN" altLang="en-US" sz="3200" dirty="0">
              <a:ln w="10160">
                <a:noFill/>
                <a:prstDash val="solid"/>
              </a:ln>
              <a:solidFill>
                <a:srgbClr val="FFFFFF"/>
              </a:solidFill>
              <a:latin typeface="News706 BT" panose="020408040607050202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678175" y="4932457"/>
            <a:ext cx="10615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ln w="10160">
                  <a:noFill/>
                  <a:prstDash val="solid"/>
                </a:ln>
                <a:solidFill>
                  <a:srgbClr val="FFFFFF"/>
                </a:solidFill>
                <a:latin typeface="News706 BT" panose="02040804060705020204" pitchFamily="18" charset="0"/>
              </a:rPr>
              <a:t>U.K.</a:t>
            </a:r>
            <a:endParaRPr lang="zh-CN" altLang="en-US" sz="3200" dirty="0">
              <a:ln w="10160">
                <a:noFill/>
                <a:prstDash val="solid"/>
              </a:ln>
              <a:solidFill>
                <a:srgbClr val="FFFFFF"/>
              </a:solidFill>
              <a:latin typeface="News706 BT" panose="020408040607050202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662946" y="4932457"/>
            <a:ext cx="1091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n w="10160">
                  <a:noFill/>
                  <a:prstDash val="solid"/>
                </a:ln>
                <a:solidFill>
                  <a:srgbClr val="FFFFFF"/>
                </a:solidFill>
                <a:latin typeface="News706 BT" panose="02040804060705020204" pitchFamily="18" charset="0"/>
              </a:rPr>
              <a:t>Italy</a:t>
            </a:r>
            <a:endParaRPr lang="zh-CN" altLang="en-US" sz="3200" dirty="0">
              <a:ln w="10160">
                <a:noFill/>
                <a:prstDash val="solid"/>
              </a:ln>
              <a:solidFill>
                <a:srgbClr val="FFFFFF"/>
              </a:solidFill>
              <a:latin typeface="News706 BT" panose="020408040607050202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437724" y="4932457"/>
            <a:ext cx="15424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n w="10160">
                  <a:noFill/>
                  <a:prstDash val="solid"/>
                </a:ln>
                <a:solidFill>
                  <a:srgbClr val="FFFFFF"/>
                </a:solidFill>
                <a:latin typeface="News706 BT" panose="02040804060705020204" pitchFamily="18" charset="0"/>
              </a:rPr>
              <a:t>Russia</a:t>
            </a:r>
            <a:endParaRPr lang="zh-CN" altLang="en-US" sz="3200" dirty="0">
              <a:ln w="10160">
                <a:noFill/>
                <a:prstDash val="solid"/>
              </a:ln>
              <a:solidFill>
                <a:srgbClr val="FFFFFF"/>
              </a:solidFill>
              <a:latin typeface="News706 BT" panose="02040804060705020204" pitchFamily="18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419803" y="4932457"/>
            <a:ext cx="15782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n w="10160">
                  <a:noFill/>
                  <a:prstDash val="solid"/>
                </a:ln>
                <a:solidFill>
                  <a:srgbClr val="FFFFFF"/>
                </a:solidFill>
                <a:latin typeface="News706 BT" panose="02040804060705020204" pitchFamily="18" charset="0"/>
              </a:rPr>
              <a:t>Turkey</a:t>
            </a:r>
            <a:endParaRPr lang="zh-CN" altLang="en-US" sz="3200" dirty="0">
              <a:ln w="10160">
                <a:noFill/>
                <a:prstDash val="solid"/>
              </a:ln>
              <a:solidFill>
                <a:srgbClr val="FFFFFF"/>
              </a:solidFill>
              <a:latin typeface="News706 BT" panose="02040804060705020204" pitchFamily="18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871864" y="4932457"/>
            <a:ext cx="26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n w="10160">
                  <a:noFill/>
                  <a:prstDash val="solid"/>
                </a:ln>
                <a:solidFill>
                  <a:srgbClr val="FFFFFF"/>
                </a:solidFill>
                <a:latin typeface="News706 BT" panose="02040804060705020204" pitchFamily="18" charset="0"/>
              </a:rPr>
              <a:t>South Korea</a:t>
            </a:r>
            <a:endParaRPr lang="zh-CN" altLang="en-US" sz="3200" dirty="0">
              <a:ln w="10160">
                <a:noFill/>
                <a:prstDash val="solid"/>
              </a:ln>
              <a:solidFill>
                <a:srgbClr val="FFFFFF"/>
              </a:solidFill>
              <a:latin typeface="News706 BT" panose="020408040607050202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5349559" y="4932457"/>
            <a:ext cx="17187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n w="10160">
                  <a:noFill/>
                  <a:prstDash val="solid"/>
                </a:ln>
                <a:solidFill>
                  <a:srgbClr val="FFFFFF"/>
                </a:solidFill>
                <a:latin typeface="News706 BT" panose="02040804060705020204" pitchFamily="18" charset="0"/>
              </a:rPr>
              <a:t>Belgian</a:t>
            </a:r>
            <a:endParaRPr lang="zh-CN" altLang="en-US" sz="3200" dirty="0">
              <a:ln w="10160">
                <a:noFill/>
                <a:prstDash val="solid"/>
              </a:ln>
              <a:solidFill>
                <a:srgbClr val="FFFFFF"/>
              </a:solidFill>
              <a:latin typeface="News706 BT" panose="020408040607050202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880681" y="4932457"/>
            <a:ext cx="2656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n w="10160">
                  <a:noFill/>
                  <a:prstDash val="solid"/>
                </a:ln>
                <a:solidFill>
                  <a:srgbClr val="FFFFFF"/>
                </a:solidFill>
                <a:latin typeface="News706 BT" panose="02040804060705020204" pitchFamily="18" charset="0"/>
              </a:rPr>
              <a:t>Netherlands</a:t>
            </a:r>
            <a:endParaRPr lang="zh-CN" altLang="en-US" sz="3200" dirty="0">
              <a:ln w="10160">
                <a:noFill/>
                <a:prstDash val="solid"/>
              </a:ln>
              <a:solidFill>
                <a:srgbClr val="FFFFFF"/>
              </a:solidFill>
              <a:latin typeface="News706 BT" panose="020408040607050202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4923962" y="4932457"/>
            <a:ext cx="25699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n w="10160">
                  <a:noFill/>
                  <a:prstDash val="solid"/>
                </a:ln>
                <a:solidFill>
                  <a:srgbClr val="FFFFFF"/>
                </a:solidFill>
                <a:latin typeface="News706 BT" panose="02040804060705020204" pitchFamily="18" charset="0"/>
              </a:rPr>
              <a:t>Switzerland</a:t>
            </a:r>
            <a:endParaRPr lang="zh-CN" altLang="en-US" sz="3200" dirty="0">
              <a:ln w="10160">
                <a:noFill/>
                <a:prstDash val="solid"/>
              </a:ln>
              <a:solidFill>
                <a:srgbClr val="FFFFFF"/>
              </a:solidFill>
              <a:latin typeface="News706 BT" panose="02040804060705020204" pitchFamily="18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827618" y="3660559"/>
            <a:ext cx="2736000" cy="1386777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4"/>
          <a:srcRect l="35004" t="8804" r="50174" b="8936"/>
          <a:stretch/>
        </p:blipFill>
        <p:spPr>
          <a:xfrm rot="16200000">
            <a:off x="3978089" y="3970994"/>
            <a:ext cx="4451845" cy="3816425"/>
          </a:xfrm>
          <a:prstGeom prst="rect">
            <a:avLst/>
          </a:prstGeom>
        </p:spPr>
      </p:pic>
      <p:sp>
        <p:nvSpPr>
          <p:cNvPr id="4" name="线形标注 1(无边框) 3"/>
          <p:cNvSpPr/>
          <p:nvPr/>
        </p:nvSpPr>
        <p:spPr>
          <a:xfrm>
            <a:off x="9260571" y="373993"/>
            <a:ext cx="2577154" cy="1369994"/>
          </a:xfrm>
          <a:prstGeom prst="callout1">
            <a:avLst>
              <a:gd name="adj1" fmla="val 57684"/>
              <a:gd name="adj2" fmla="val 4216"/>
              <a:gd name="adj3" fmla="val 155872"/>
              <a:gd name="adj4" fmla="val -71964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500" dirty="0" smtClean="0">
                <a:latin typeface="Impact" panose="020B0806030902050204" pitchFamily="34" charset="0"/>
              </a:rPr>
              <a:t>53</a:t>
            </a:r>
            <a:r>
              <a:rPr lang="en-US" altLang="zh-CN" sz="8000" dirty="0" smtClean="0">
                <a:latin typeface="Impact" panose="020B0806030902050204" pitchFamily="34" charset="0"/>
              </a:rPr>
              <a:t>%</a:t>
            </a:r>
            <a:endParaRPr lang="zh-CN" altLang="en-US" sz="8000" dirty="0">
              <a:latin typeface="Impact" panose="020B0806030902050204" pitchFamily="34" charset="0"/>
            </a:endParaRPr>
          </a:p>
        </p:txBody>
      </p:sp>
      <p:sp>
        <p:nvSpPr>
          <p:cNvPr id="51" name="线形标注 1(无边框) 50"/>
          <p:cNvSpPr/>
          <p:nvPr/>
        </p:nvSpPr>
        <p:spPr>
          <a:xfrm>
            <a:off x="8072784" y="4642541"/>
            <a:ext cx="2577154" cy="1369994"/>
          </a:xfrm>
          <a:prstGeom prst="callout1">
            <a:avLst>
              <a:gd name="adj1" fmla="val 57684"/>
              <a:gd name="adj2" fmla="val 4216"/>
              <a:gd name="adj3" fmla="val 3180"/>
              <a:gd name="adj4" fmla="val -28352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500" dirty="0" smtClean="0">
                <a:latin typeface="Impact" panose="020B0806030902050204" pitchFamily="34" charset="0"/>
              </a:rPr>
              <a:t>47</a:t>
            </a:r>
            <a:r>
              <a:rPr lang="en-US" altLang="zh-CN" sz="8000" dirty="0" smtClean="0">
                <a:latin typeface="Impact" panose="020B0806030902050204" pitchFamily="34" charset="0"/>
              </a:rPr>
              <a:t>%</a:t>
            </a:r>
            <a:endParaRPr lang="zh-CN" altLang="en-US" sz="8000" dirty="0">
              <a:latin typeface="Impact" panose="020B080603090205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238215" y="3669392"/>
            <a:ext cx="19894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266897"/>
                </a:solidFill>
                <a:latin typeface="Impact" panose="020B0806030902050204" pitchFamily="34" charset="0"/>
              </a:rPr>
              <a:t>Other 16 C</a:t>
            </a:r>
            <a:r>
              <a:rPr lang="en-US" altLang="zh-CN" sz="2800" dirty="0">
                <a:solidFill>
                  <a:srgbClr val="266897"/>
                </a:solidFill>
                <a:latin typeface="Impact" panose="020B0806030902050204" pitchFamily="34" charset="0"/>
              </a:rPr>
              <a:t>ountries</a:t>
            </a:r>
            <a:r>
              <a:rPr lang="en-US" altLang="zh-CN" sz="2800" dirty="0" smtClean="0">
                <a:solidFill>
                  <a:srgbClr val="266897"/>
                </a:solidFill>
                <a:latin typeface="Impact" panose="020B0806030902050204" pitchFamily="34" charset="0"/>
              </a:rPr>
              <a:t> </a:t>
            </a:r>
            <a:endParaRPr lang="zh-CN" altLang="en-US" sz="2800" dirty="0">
              <a:solidFill>
                <a:srgbClr val="266897"/>
              </a:solidFill>
              <a:latin typeface="Impact" panose="020B0806030902050204" pitchFamily="34" charset="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215152" y="2709799"/>
            <a:ext cx="1927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rPr>
              <a:t>China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4088888" y="1820268"/>
            <a:ext cx="1008112" cy="1002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/>
          <p:cNvCxnSpPr/>
          <p:nvPr/>
        </p:nvCxnSpPr>
        <p:spPr>
          <a:xfrm>
            <a:off x="14160896" y="-7876256"/>
            <a:ext cx="0" cy="19853518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1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-2.59259E-6 L -2.08333E-7 0.42454 " pathEditMode="relative" rAng="0" ptsTypes="AA">
                                          <p:cBhvr>
                                            <p:cTn id="8" dur="3000" spd="-10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xit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xit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xit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xit" presetSubtype="0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xit" presetSubtype="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xit" presetSubtype="0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xit" presetSubtype="0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" presetClass="exit" presetSubtype="0" fill="hold" grpId="1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0" presetID="2" presetClass="entr" presetSubtype="1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9" presetID="35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0 L -0.50755 -0.00231 " pathEditMode="relative" rAng="0" ptsTypes="AA">
                                          <p:cBhvr>
                                            <p:cTn id="70" dur="2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378" y="-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8" presetClass="emph" presetSubtype="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animRot by="-5400000" p14:bounceEnd="58000">
                                          <p:cBhvr>
                                            <p:cTn id="7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7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9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ssolve">
                                          <p:cBhvr>
                                            <p:cTn id="8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9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ssolve">
                                          <p:cBhvr>
                                            <p:cTn id="8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0" presetClass="path" presetSubtype="0" fill="hold" grpId="2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-2.59259E-6 L -0.23724 -2.59259E-6 " pathEditMode="relative" rAng="0" ptsTypes="AA" p14:bounceEnd="34000">
                                          <p:cBhvr>
                                            <p:cTn id="8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86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0" presetClass="path" presetSubtype="0" fill="hold" grpId="1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3724 0 " pathEditMode="relative" ptsTypes="AA" p14:bounceEnd="34000">
                                          <p:cBhvr>
                                            <p:cTn id="8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0" presetClass="path" presetSubtype="0" fill="hold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3724 0 " pathEditMode="relative" ptsTypes="AA" p14:bounceEnd="34000">
                                          <p:cBhvr>
                                            <p:cTn id="9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2" presetID="0" presetClass="path" presetSubtype="0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3724 0 " pathEditMode="relative" ptsTypes="AA" p14:bounceEnd="34000">
                                          <p:cBhvr>
                                            <p:cTn id="9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" presetID="0" presetClass="path" presetSubtype="0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3724 0 " pathEditMode="relative" ptsTypes="AA" p14:bounceEnd="34000">
                                          <p:cBhvr>
                                            <p:cTn id="9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6" presetID="0" presetClass="path" presetSubtype="0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3724 0 " pathEditMode="relative" ptsTypes="AA" p14:bounceEnd="34000">
                                          <p:cBhvr>
                                            <p:cTn id="9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0" presetClass="path" presetSubtype="0" fill="hold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-3.7037E-7 L -0.23489 -3.7037E-7 L -0.23489 0.0044 " pathEditMode="relative" ptsTypes="AAA" p14:bounceEnd="34000">
                                          <p:cBhvr>
                                            <p:cTn id="9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10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2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111" presetID="22" presetClass="entr" presetSubtype="4" fill="hold" nodeType="after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3" dur="32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0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4" dur="2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2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6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8" dur="2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9" dur="2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0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2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3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4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6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7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8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0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1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2" presetID="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4" dur="2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5" dur="2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6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8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9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0" presetID="2" presetClass="entr" presetSubtype="1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2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3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4" presetID="2" presetClass="entr" presetSubtype="1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6" dur="2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7" dur="2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8" presetID="2" presetClass="entr" presetSubtype="1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0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1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2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4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5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6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167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9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17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3" fill="hold">
                                <p:stCondLst>
                                  <p:cond delay="14500"/>
                                </p:stCondLst>
                                <p:childTnLst>
                                  <p:par>
                                    <p:cTn id="174" presetID="1" presetClass="entr" presetSubtype="0" fill="hold" grpId="0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6" fill="hold">
                                <p:stCondLst>
                                  <p:cond delay="15500"/>
                                </p:stCondLst>
                                <p:childTnLst>
                                  <p:par>
                                    <p:cTn id="17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0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181" presetID="1" presetClass="entr" presetSubtype="0" fill="hold" grpId="0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3" grpId="0"/>
          <p:bldP spid="3" grpId="1"/>
          <p:bldP spid="9" grpId="0" animBg="1"/>
          <p:bldP spid="9" grpId="1" animBg="1"/>
          <p:bldP spid="9" grpId="2" animBg="1"/>
          <p:bldP spid="11" grpId="0"/>
          <p:bldP spid="11" grpId="1"/>
          <p:bldP spid="13" grpId="0"/>
          <p:bldP spid="13" grpId="1"/>
          <p:bldP spid="14" grpId="0"/>
          <p:bldP spid="14" grpId="1"/>
          <p:bldP spid="15" grpId="0"/>
          <p:bldP spid="15" grpId="1"/>
          <p:bldP spid="16" grpId="0"/>
          <p:bldP spid="16" grpId="1"/>
          <p:bldP spid="17" grpId="0"/>
          <p:bldP spid="17" grpId="1"/>
          <p:bldP spid="18" grpId="0"/>
          <p:bldP spid="18" grpId="1"/>
          <p:bldP spid="19" grpId="0"/>
          <p:bldP spid="19" grpId="1"/>
          <p:bldP spid="20" grpId="0"/>
          <p:bldP spid="20" grpId="1"/>
          <p:bldP spid="21" grpId="0"/>
          <p:bldP spid="21" grpId="1"/>
          <p:bldP spid="22" grpId="0"/>
          <p:bldP spid="22" grpId="1"/>
          <p:bldP spid="23" grpId="0"/>
          <p:bldP spid="23" grpId="1"/>
          <p:bldP spid="2" grpId="0" animBg="1"/>
          <p:bldP spid="7" grpId="0"/>
          <p:bldP spid="26" grpId="0" animBg="1"/>
          <p:bldP spid="49" grpId="0" animBg="1"/>
          <p:bldP spid="59" grpId="0"/>
          <p:bldP spid="60" grpId="0"/>
          <p:bldP spid="61" grpId="0"/>
          <p:bldP spid="62" grpId="0"/>
          <p:bldP spid="63" grpId="0"/>
          <p:bldP spid="64" grpId="0"/>
          <p:bldP spid="65" grpId="0"/>
          <p:bldP spid="66" grpId="0"/>
          <p:bldP spid="67" grpId="0"/>
          <p:bldP spid="68" grpId="0"/>
          <p:bldP spid="69" grpId="0"/>
          <p:bldP spid="70" grpId="0"/>
          <p:bldP spid="71" grpId="0"/>
          <p:bldP spid="4" grpId="0" animBg="1"/>
          <p:bldP spid="51" grpId="0" animBg="1"/>
          <p:bldP spid="74" grpId="0"/>
          <p:bldP spid="75" grpId="0"/>
          <p:bldP spid="5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1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-2.59259E-6 L -2.08333E-7 0.42454 " pathEditMode="relative" rAng="0" ptsTypes="AA">
                                          <p:cBhvr>
                                            <p:cTn id="8" dur="3000" spd="-10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xit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xit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xit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xit" presetSubtype="0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xit" presetSubtype="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xit" presetSubtype="0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xit" presetSubtype="0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" presetClass="exit" presetSubtype="0" fill="hold" grpId="1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" presetClass="exit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9" presetID="35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0 L -0.50755 -0.00231 " pathEditMode="relative" rAng="0" ptsTypes="AA">
                                          <p:cBhvr>
                                            <p:cTn id="70" dur="2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378" y="-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7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7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9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ssolve">
                                          <p:cBhvr>
                                            <p:cTn id="8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9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ssolve">
                                          <p:cBhvr>
                                            <p:cTn id="8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0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-2.59259E-6 L -0.23724 -2.59259E-6 " pathEditMode="relative" rAng="0" ptsTypes="AA">
                                          <p:cBhvr>
                                            <p:cTn id="8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86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3724 0 " pathEditMode="relative" ptsTypes="AA">
                                          <p:cBhvr>
                                            <p:cTn id="8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3724 0 " pathEditMode="relative" ptsTypes="AA">
                                          <p:cBhvr>
                                            <p:cTn id="9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2" presetID="0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3724 0 " pathEditMode="relative" ptsTypes="AA">
                                          <p:cBhvr>
                                            <p:cTn id="9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" presetID="0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3724 0 " pathEditMode="relative" ptsTypes="AA">
                                          <p:cBhvr>
                                            <p:cTn id="9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6" presetID="0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3724 0 " pathEditMode="relative" ptsTypes="AA">
                                          <p:cBhvr>
                                            <p:cTn id="9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-3.7037E-7 L -0.23489 -3.7037E-7 L -0.23489 0.0044 " pathEditMode="relative" ptsTypes="AAA">
                                          <p:cBhvr>
                                            <p:cTn id="9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10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2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111" presetID="22" presetClass="entr" presetSubtype="4" fill="hold" nodeType="after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3" dur="32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2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0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4" dur="2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2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6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8" dur="2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9" dur="2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0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2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3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4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6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7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8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0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1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2" presetID="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4" dur="2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5" dur="2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6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8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9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0" presetID="2" presetClass="entr" presetSubtype="1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2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3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4" presetID="2" presetClass="entr" presetSubtype="1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6" dur="2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7" dur="2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8" presetID="2" presetClass="entr" presetSubtype="1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0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1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2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4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5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6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167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9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17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3" fill="hold">
                                <p:stCondLst>
                                  <p:cond delay="14500"/>
                                </p:stCondLst>
                                <p:childTnLst>
                                  <p:par>
                                    <p:cTn id="174" presetID="1" presetClass="entr" presetSubtype="0" fill="hold" grpId="0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6" fill="hold">
                                <p:stCondLst>
                                  <p:cond delay="15500"/>
                                </p:stCondLst>
                                <p:childTnLst>
                                  <p:par>
                                    <p:cTn id="17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0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181" presetID="1" presetClass="entr" presetSubtype="0" fill="hold" grpId="0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3" grpId="0"/>
          <p:bldP spid="3" grpId="1"/>
          <p:bldP spid="9" grpId="0" animBg="1"/>
          <p:bldP spid="9" grpId="1" animBg="1"/>
          <p:bldP spid="9" grpId="2" animBg="1"/>
          <p:bldP spid="11" grpId="0"/>
          <p:bldP spid="11" grpId="1"/>
          <p:bldP spid="13" grpId="0"/>
          <p:bldP spid="13" grpId="1"/>
          <p:bldP spid="14" grpId="0"/>
          <p:bldP spid="14" grpId="1"/>
          <p:bldP spid="15" grpId="0"/>
          <p:bldP spid="15" grpId="1"/>
          <p:bldP spid="16" grpId="0"/>
          <p:bldP spid="16" grpId="1"/>
          <p:bldP spid="17" grpId="0"/>
          <p:bldP spid="17" grpId="1"/>
          <p:bldP spid="18" grpId="0"/>
          <p:bldP spid="18" grpId="1"/>
          <p:bldP spid="19" grpId="0"/>
          <p:bldP spid="19" grpId="1"/>
          <p:bldP spid="20" grpId="0"/>
          <p:bldP spid="20" grpId="1"/>
          <p:bldP spid="21" grpId="0"/>
          <p:bldP spid="21" grpId="1"/>
          <p:bldP spid="22" grpId="0"/>
          <p:bldP spid="22" grpId="1"/>
          <p:bldP spid="23" grpId="0"/>
          <p:bldP spid="23" grpId="1"/>
          <p:bldP spid="2" grpId="0" animBg="1"/>
          <p:bldP spid="7" grpId="0"/>
          <p:bldP spid="26" grpId="0" animBg="1"/>
          <p:bldP spid="49" grpId="0" animBg="1"/>
          <p:bldP spid="59" grpId="0"/>
          <p:bldP spid="60" grpId="0"/>
          <p:bldP spid="61" grpId="0"/>
          <p:bldP spid="62" grpId="0"/>
          <p:bldP spid="63" grpId="0"/>
          <p:bldP spid="64" grpId="0"/>
          <p:bldP spid="65" grpId="0"/>
          <p:bldP spid="66" grpId="0"/>
          <p:bldP spid="67" grpId="0"/>
          <p:bldP spid="68" grpId="0"/>
          <p:bldP spid="69" grpId="0"/>
          <p:bldP spid="70" grpId="0"/>
          <p:bldP spid="71" grpId="0"/>
          <p:bldP spid="4" grpId="0" animBg="1"/>
          <p:bldP spid="51" grpId="0" animBg="1"/>
          <p:bldP spid="74" grpId="0"/>
          <p:bldP spid="75" grpId="0"/>
          <p:bldP spid="53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8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2279576" y="260648"/>
            <a:ext cx="2699396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 smtClean="0">
                <a:solidFill>
                  <a:schemeClr val="bg1"/>
                </a:solidFill>
                <a:latin typeface="Impact" panose="020B0806030902050204" pitchFamily="34" charset="0"/>
              </a:rPr>
              <a:t>1.57</a:t>
            </a:r>
            <a:r>
              <a:rPr lang="en-US" altLang="zh-CN" sz="6000" dirty="0" smtClean="0">
                <a:solidFill>
                  <a:schemeClr val="bg1">
                    <a:lumMod val="75000"/>
                  </a:schemeClr>
                </a:solidFill>
                <a:latin typeface="Impact" panose="020B0806030902050204" pitchFamily="34" charset="0"/>
              </a:rPr>
              <a:t> </a:t>
            </a:r>
          </a:p>
          <a:p>
            <a:pPr algn="ctr"/>
            <a:r>
              <a:rPr lang="en-US" altLang="zh-CN" sz="4800" dirty="0" smtClean="0">
                <a:solidFill>
                  <a:schemeClr val="bg1">
                    <a:lumMod val="75000"/>
                  </a:schemeClr>
                </a:solidFill>
                <a:latin typeface="Impact" panose="020B0806030902050204" pitchFamily="34" charset="0"/>
              </a:rPr>
              <a:t>billion</a:t>
            </a:r>
            <a:endParaRPr lang="zh-CN" altLang="en-US" sz="4800" dirty="0">
              <a:solidFill>
                <a:schemeClr val="bg1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703512" y="-1519442"/>
            <a:ext cx="10488488" cy="7036674"/>
            <a:chOff x="1703512" y="-1303418"/>
            <a:chExt cx="10488488" cy="7036674"/>
          </a:xfrm>
        </p:grpSpPr>
        <p:sp>
          <p:nvSpPr>
            <p:cNvPr id="5" name="等腰三角形 4"/>
            <p:cNvSpPr/>
            <p:nvPr/>
          </p:nvSpPr>
          <p:spPr>
            <a:xfrm rot="16200000">
              <a:off x="6364228" y="-257454"/>
              <a:ext cx="6873735" cy="478180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703512" y="-1251520"/>
              <a:ext cx="5682539" cy="69847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343" y="929363"/>
            <a:ext cx="3054512" cy="18612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329" y="2907344"/>
            <a:ext cx="485174" cy="1416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84" y="2907344"/>
            <a:ext cx="485174" cy="14161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039" y="2907344"/>
            <a:ext cx="485174" cy="14161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894" y="2907344"/>
            <a:ext cx="485174" cy="14161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749" y="2907344"/>
            <a:ext cx="485174" cy="14161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604" y="2907344"/>
            <a:ext cx="485174" cy="14161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459" y="2907344"/>
            <a:ext cx="485174" cy="14161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14" y="2907344"/>
            <a:ext cx="485174" cy="14161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169" y="2907344"/>
            <a:ext cx="485174" cy="14161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024" y="2907344"/>
            <a:ext cx="485174" cy="14161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879" y="2907344"/>
            <a:ext cx="485174" cy="14161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734" y="2907344"/>
            <a:ext cx="485174" cy="14161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584" y="2907344"/>
            <a:ext cx="485174" cy="141611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2840750" y="4570923"/>
            <a:ext cx="909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Rockwell Condensed" panose="02060603050405020104" pitchFamily="18" charset="0"/>
              </a:rPr>
              <a:t>0        6        12       18       24        30       36       42       48        54       60        66      72</a:t>
            </a:r>
            <a:endParaRPr lang="zh-CN" altLang="en-US" dirty="0">
              <a:solidFill>
                <a:schemeClr val="bg1"/>
              </a:solidFill>
              <a:latin typeface="Rockwell Condensed" panose="020606030504050201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14329" y="2902520"/>
            <a:ext cx="2085527" cy="1420939"/>
            <a:chOff x="2714329" y="2416064"/>
            <a:chExt cx="2085527" cy="1420939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4329" y="2418476"/>
              <a:ext cx="486000" cy="1418527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3771" y="2418476"/>
              <a:ext cx="486000" cy="1418527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 rotWithShape="1">
            <a:blip r:embed="rId4"/>
            <a:srcRect l="-1" r="-32969"/>
            <a:stretch/>
          </p:blipFill>
          <p:spPr>
            <a:xfrm>
              <a:off x="4153626" y="2416064"/>
              <a:ext cx="646230" cy="1418527"/>
            </a:xfrm>
            <a:prstGeom prst="rect">
              <a:avLst/>
            </a:prstGeom>
          </p:spPr>
        </p:pic>
      </p:grpSp>
      <p:pic>
        <p:nvPicPr>
          <p:cNvPr id="73" name="图片 72"/>
          <p:cNvPicPr>
            <a:picLocks noChangeAspect="1"/>
          </p:cNvPicPr>
          <p:nvPr/>
        </p:nvPicPr>
        <p:blipFill rotWithShape="1">
          <a:blip r:embed="rId5"/>
          <a:srcRect l="50054"/>
          <a:stretch/>
        </p:blipFill>
        <p:spPr>
          <a:xfrm>
            <a:off x="-4477243" y="5067583"/>
            <a:ext cx="9205091" cy="12743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092" y="1139004"/>
            <a:ext cx="2959750" cy="1489717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4" name="文本框 23"/>
          <p:cNvSpPr txBox="1"/>
          <p:nvPr/>
        </p:nvSpPr>
        <p:spPr>
          <a:xfrm>
            <a:off x="10774509" y="2501106"/>
            <a:ext cx="1473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rgbClr val="CF13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en-US" altLang="zh-CN" sz="5400" dirty="0" smtClean="0">
                <a:solidFill>
                  <a:srgbClr val="00227C"/>
                </a:solidFill>
                <a:latin typeface="Impact" panose="020B0806030902050204" pitchFamily="34" charset="0"/>
              </a:rPr>
              <a:t>24</a:t>
            </a:r>
            <a:endParaRPr lang="zh-CN" altLang="en-US" sz="5400" dirty="0">
              <a:solidFill>
                <a:srgbClr val="00227C"/>
              </a:solidFill>
              <a:latin typeface="Impact" panose="020B080603090205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329" y="2893624"/>
            <a:ext cx="9126503" cy="1420491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1117908" y="2708126"/>
            <a:ext cx="1473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rgbClr val="CF13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en-US" altLang="zh-CN" sz="5400" dirty="0" smtClean="0">
                <a:solidFill>
                  <a:srgbClr val="00227C"/>
                </a:solidFill>
                <a:latin typeface="Impact" panose="020B0806030902050204" pitchFamily="34" charset="0"/>
              </a:rPr>
              <a:t>5</a:t>
            </a:r>
            <a:endParaRPr lang="zh-CN" altLang="en-US" sz="5400" dirty="0">
              <a:solidFill>
                <a:srgbClr val="00227C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5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0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1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 p14:presetBounceEnd="6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4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5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9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 p14:presetBounceEnd="64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2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3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 p14:presetBounceEnd="64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6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nodeType="withEffect" p14:presetBounceEnd="64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0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1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nodeType="withEffect" p14:presetBounceEnd="64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4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5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nodeType="withEffect" p14:presetBounceEnd="64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8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39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nodeType="withEffect" p14:presetBounceEnd="64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2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3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nodeType="withEffect" p14:presetBounceEnd="64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6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7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nodeType="withEffect" p14:presetBounceEnd="64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50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51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nodeType="withEffect" p14:presetBounceEnd="64000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54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55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fill="hold" nodeType="withEffect" p14:presetBounceEnd="64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5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5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1" presetID="22" presetClass="entr" presetSubtype="8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8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4" presetID="1" presetClass="exit" presetSubtype="0" fill="hold" grpId="1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42" presetClass="path" presetSubtype="0" accel="42000" decel="42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5E-6 -2.96296E-6 L 5E-6 0.38102 " pathEditMode="relative" rAng="0" ptsTypes="AA">
                                          <p:cBhvr>
                                            <p:cTn id="10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0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8" presetClass="emph" presetSubtype="0" accel="42000" decel="42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0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0" presetID="6" presetClass="emph" presetSubtype="0" accel="42000" decel="42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11" dur="5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13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5" dur="1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2" presetClass="entr" presetSubtype="2" fill="hold" nodeType="withEffect" p14:presetBounceEnd="5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2" fill="hold" grpId="0" nodeType="withEffect" p14:presetBounceEnd="5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2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125" presetID="2" presetClass="exit" presetSubtype="2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6" dur="2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2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1" presetClass="exit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2" presetClass="entr" presetSubtype="2" fill="hold" nodeType="withEffect" p14:presetBounceEnd="54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" presetClass="entr" presetSubtype="2" fill="hold" grpId="0" nodeType="withEffect" p14:presetBounceEnd="54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3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3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/>
          <p:bldP spid="35" grpId="0"/>
          <p:bldP spid="35" grpId="1"/>
          <p:bldP spid="24" grpId="0"/>
          <p:bldP spid="32" grpId="0"/>
          <p:bldP spid="3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1" presetID="22" presetClass="entr" presetSubtype="8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4" presetID="1" presetClass="exit" presetSubtype="0" fill="hold" grpId="1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42" presetClass="path" presetSubtype="0" accel="42000" decel="42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5E-6 -2.96296E-6 L 5E-6 0.38102 " pathEditMode="relative" rAng="0" ptsTypes="AA">
                                          <p:cBhvr>
                                            <p:cTn id="10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0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8" presetClass="emph" presetSubtype="0" accel="42000" decel="42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0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0" presetID="6" presetClass="emph" presetSubtype="0" accel="42000" decel="42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11" dur="5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13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5" dur="1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125" presetID="2" presetClass="exit" presetSubtype="2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6" dur="2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2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1" presetClass="exit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/>
          <p:bldP spid="35" grpId="0"/>
          <p:bldP spid="35" grpId="1"/>
          <p:bldP spid="24" grpId="0"/>
          <p:bldP spid="32" grpId="0"/>
          <p:bldP spid="32" grpId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8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 rot="-360000">
            <a:off x="2290768" y="3733845"/>
            <a:ext cx="10225136" cy="1107996"/>
            <a:chOff x="3336298" y="4481244"/>
            <a:chExt cx="10225136" cy="1107996"/>
          </a:xfrm>
        </p:grpSpPr>
        <p:sp>
          <p:nvSpPr>
            <p:cNvPr id="44" name="矩形 43"/>
            <p:cNvSpPr/>
            <p:nvPr/>
          </p:nvSpPr>
          <p:spPr>
            <a:xfrm>
              <a:off x="3674101" y="4481244"/>
              <a:ext cx="9887333" cy="11079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3336298" y="4481244"/>
              <a:ext cx="180600" cy="11079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/>
          <a:srcRect l="9551" t="11214" r="65617" b="28757"/>
          <a:stretch/>
        </p:blipFill>
        <p:spPr>
          <a:xfrm>
            <a:off x="1343472" y="2071972"/>
            <a:ext cx="2808312" cy="266429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2"/>
          <a:srcRect l="62399" t="11214" r="24230" b="28757"/>
          <a:stretch/>
        </p:blipFill>
        <p:spPr>
          <a:xfrm>
            <a:off x="7320136" y="2071972"/>
            <a:ext cx="1512168" cy="2664296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2935978" y="2681186"/>
            <a:ext cx="981241" cy="923764"/>
          </a:xfrm>
          <a:prstGeom prst="ellipse">
            <a:avLst/>
          </a:prstGeom>
          <a:solidFill>
            <a:schemeClr val="bg2">
              <a:lumMod val="90000"/>
            </a:schemeClr>
          </a:solidFill>
          <a:ln w="130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9440000">
            <a:off x="3387576" y="2775702"/>
            <a:ext cx="78045" cy="734731"/>
          </a:xfrm>
          <a:prstGeom prst="rect">
            <a:avLst/>
          </a:prstGeom>
        </p:spPr>
      </p:pic>
      <p:pic>
        <p:nvPicPr>
          <p:cNvPr id="33" name="图片 3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84614" y="2808591"/>
            <a:ext cx="83969" cy="668954"/>
          </a:xfrm>
          <a:prstGeom prst="rect">
            <a:avLst/>
          </a:prstGeom>
        </p:spPr>
      </p:pic>
      <p:sp>
        <p:nvSpPr>
          <p:cNvPr id="34" name="椭圆 33"/>
          <p:cNvSpPr/>
          <p:nvPr/>
        </p:nvSpPr>
        <p:spPr>
          <a:xfrm>
            <a:off x="3359696" y="3080084"/>
            <a:ext cx="133806" cy="125968"/>
          </a:xfrm>
          <a:prstGeom prst="ellipse">
            <a:avLst/>
          </a:prstGeom>
          <a:solidFill>
            <a:srgbClr val="4A4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/>
          <a:srcRect l="77879" t="11214" r="3218" b="28757"/>
          <a:stretch/>
        </p:blipFill>
        <p:spPr>
          <a:xfrm>
            <a:off x="9048327" y="2071972"/>
            <a:ext cx="2137767" cy="266429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2"/>
          <a:srcRect l="34639" t="11214" r="50080" b="28757"/>
          <a:stretch/>
        </p:blipFill>
        <p:spPr>
          <a:xfrm>
            <a:off x="4172352" y="2071972"/>
            <a:ext cx="1728192" cy="2664296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2"/>
          <a:srcRect l="49847" t="11214" r="37419" b="28757"/>
          <a:stretch/>
        </p:blipFill>
        <p:spPr>
          <a:xfrm>
            <a:off x="5900544" y="2071972"/>
            <a:ext cx="1440160" cy="2664296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 rot="21264952">
            <a:off x="2049219" y="1771592"/>
            <a:ext cx="905053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 smtClean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</a:rPr>
              <a:t>1   66</a:t>
            </a:r>
            <a:r>
              <a:rPr lang="en-US" altLang="zh-CN" sz="13800" baseline="30000" dirty="0" smtClean="0">
                <a:solidFill>
                  <a:schemeClr val="bg1"/>
                </a:solidFill>
                <a:latin typeface="RockoUltraFLF" panose="02000603030000020004" pitchFamily="2" charset="-122"/>
                <a:ea typeface="RockoUltraFLF" panose="02000603030000020004" pitchFamily="2" charset="-122"/>
              </a:rPr>
              <a:t>Chinese</a:t>
            </a:r>
            <a:endParaRPr lang="zh-CN" altLang="en-US" sz="13800" baseline="30000" dirty="0">
              <a:solidFill>
                <a:schemeClr val="bg1"/>
              </a:solidFill>
              <a:latin typeface="RockoUltraFLF" panose="02000603030000020004" pitchFamily="2" charset="-122"/>
              <a:ea typeface="RockoUltraFLF" panose="02000603030000020004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 rot="-360000">
            <a:off x="1086803" y="2117410"/>
            <a:ext cx="100811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solidFill>
                  <a:schemeClr val="bg1">
                    <a:lumMod val="95000"/>
                  </a:schemeClr>
                </a:solidFill>
                <a:latin typeface="RockoUltraFLF" panose="02000603030000020004" pitchFamily="2" charset="-122"/>
                <a:ea typeface="RockoUltraFLF" panose="02000603030000020004" pitchFamily="2" charset="-122"/>
              </a:rPr>
              <a:t>=</a:t>
            </a:r>
            <a:endParaRPr lang="zh-CN" altLang="en-US" sz="16600" dirty="0">
              <a:solidFill>
                <a:schemeClr val="bg1">
                  <a:lumMod val="95000"/>
                </a:schemeClr>
              </a:solidFill>
              <a:latin typeface="RockoUltraFLF" panose="02000603030000020004" pitchFamily="2" charset="-122"/>
              <a:ea typeface="RockoUltraFLF" panose="02000603030000020004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 rot="-360000">
            <a:off x="3414232" y="3733845"/>
            <a:ext cx="6359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solidFill>
                  <a:schemeClr val="tx2"/>
                </a:solidFill>
                <a:latin typeface="Impact" panose="020B0806030902050204" pitchFamily="34" charset="0"/>
                <a:ea typeface="RockoUltraFLF" panose="02000603030000020004" pitchFamily="2" charset="-122"/>
              </a:rPr>
              <a:t>Live their life</a:t>
            </a:r>
            <a:endParaRPr lang="zh-CN" altLang="en-US" sz="6600" dirty="0">
              <a:solidFill>
                <a:schemeClr val="tx2"/>
              </a:solidFill>
              <a:latin typeface="Impact" panose="020B0806030902050204" pitchFamily="34" charset="0"/>
              <a:ea typeface="RockoUltraFLF" panose="02000603030000020004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360000" flipH="1">
            <a:off x="12234991" y="1672935"/>
            <a:ext cx="5043005" cy="124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40879"/>
      </p:ext>
    </p:extLst>
  </p:cSld>
  <p:clrMapOvr>
    <a:masterClrMapping/>
  </p:clrMapOvr>
  <p:transition spd="med" advTm="100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0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3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6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9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2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5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8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1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8" presetClass="emph" presetSubtype="0" repeatCount="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4" presetID="8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880000">
                                          <p:cBhvr>
                                            <p:cTn id="35" dur="6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4.16667E-7 3.7037E-6 L -0.38086 -0.53033 " pathEditMode="relative" rAng="0" ptsTypes="AA">
                                          <p:cBhvr>
                                            <p:cTn id="3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049" y="-2652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9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7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8.33333E-7 3.7037E-6 L 0.78386 -0.61436 " pathEditMode="relative" rAng="0" ptsTypes="AA">
                                          <p:cBhvr>
                                            <p:cTn id="43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9193" y="-3071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45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7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1.25E-6 3.7037E-6 L -0.66315 0.62476 " pathEditMode="relative" rAng="0" ptsTypes="AA">
                                          <p:cBhvr>
                                            <p:cTn id="49" dur="1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164" y="3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8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1" dur="1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7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42" presetClass="pat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2.08333E-7 3.7037E-6 L -0.01471 0.68773 " pathEditMode="relative" rAng="0" ptsTypes="AA">
                                          <p:cBhvr>
                                            <p:cTn id="55" dur="1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42" y="343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57" dur="1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7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42" presetClass="pat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2.29167E-6 3.7037E-6 L 0.29622 0.54074 " pathEditMode="relative" rAng="0" ptsTypes="AA">
                                          <p:cBhvr>
                                            <p:cTn id="61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805" y="270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8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3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17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 p14:presetBounceEnd="76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7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7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528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2" fill="hold" nodeType="withEffect" p14:presetBounceEnd="76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84" dur="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85" dur="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7" presetID="34" presetClass="emph" presetSubtype="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4.58333E-6 -1.48148E-6 L 4.58333E-6 -0.07222 " pathEditMode="relative" rAng="0" ptsTypes="AA">
                                          <p:cBhvr>
                                            <p:cTn id="88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89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90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91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92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94" presetID="42" presetClass="path" presetSubtype="0" fill="hold" nodeType="after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-2.22222E-6 L -0.79727 0.15648 " pathEditMode="relative" rAng="0" ptsTypes="AA" p14:bounceEnd="31000">
                                          <p:cBhvr>
                                            <p:cTn id="95" dur="4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870" y="78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34" grpId="0" animBg="1"/>
          <p:bldP spid="28" grpId="0"/>
          <p:bldP spid="29" grpId="0"/>
          <p:bldP spid="36" grpId="1"/>
          <p:bldP spid="36" grpId="2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0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3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6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9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2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5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8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1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8" presetClass="emph" presetSubtype="0" repeatCount="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4" presetID="8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880000">
                                          <p:cBhvr>
                                            <p:cTn id="35" dur="6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4.16667E-7 3.7037E-6 L -0.38086 -0.53033 " pathEditMode="relative" rAng="0" ptsTypes="AA">
                                          <p:cBhvr>
                                            <p:cTn id="3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049" y="-2652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9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7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8.33333E-7 3.7037E-6 L 0.78386 -0.61436 " pathEditMode="relative" rAng="0" ptsTypes="AA">
                                          <p:cBhvr>
                                            <p:cTn id="43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9193" y="-3071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45" dur="1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7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1.25E-6 3.7037E-6 L -0.66315 0.62476 " pathEditMode="relative" rAng="0" ptsTypes="AA">
                                          <p:cBhvr>
                                            <p:cTn id="49" dur="1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164" y="3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8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1" dur="1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7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42" presetClass="pat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2.08333E-7 3.7037E-6 L -0.01471 0.68773 " pathEditMode="relative" rAng="0" ptsTypes="AA">
                                          <p:cBhvr>
                                            <p:cTn id="55" dur="1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42" y="343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57" dur="1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7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42" presetClass="pat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2.29167E-6 3.7037E-6 L 0.29622 0.54074 " pathEditMode="relative" rAng="0" ptsTypes="AA">
                                          <p:cBhvr>
                                            <p:cTn id="61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805" y="270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8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3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17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528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2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7" presetID="34" presetClass="emph" presetSubtype="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4.58333E-6 -1.48148E-6 L 4.58333E-6 -0.07222 " pathEditMode="relative" rAng="0" ptsTypes="AA">
                                          <p:cBhvr>
                                            <p:cTn id="88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89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90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91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92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94" presetID="42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-2.22222E-6 L -0.79727 0.15648 " pathEditMode="relative" rAng="0" ptsTypes="AA">
                                          <p:cBhvr>
                                            <p:cTn id="95" dur="4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870" y="78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34" grpId="0" animBg="1"/>
          <p:bldP spid="28" grpId="0"/>
          <p:bldP spid="29" grpId="0"/>
          <p:bldP spid="36" grpId="1"/>
          <p:bldP spid="36" grpId="2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>
            <a:grpSpLocks noChangeAspect="1"/>
          </p:cNvGrpSpPr>
          <p:nvPr/>
        </p:nvGrpSpPr>
        <p:grpSpPr>
          <a:xfrm>
            <a:off x="-28886506" y="4503736"/>
            <a:ext cx="28886506" cy="761688"/>
            <a:chOff x="-41266438" y="5869266"/>
            <a:chExt cx="41266438" cy="1088126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-20647297" y="5869266"/>
              <a:ext cx="20647297" cy="1088126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1266438" y="5869266"/>
              <a:ext cx="20647297" cy="1088126"/>
            </a:xfrm>
            <a:prstGeom prst="rect">
              <a:avLst/>
            </a:prstGeom>
          </p:spPr>
        </p:pic>
      </p:grpSp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12504470" y="5388574"/>
            <a:ext cx="32187818" cy="848738"/>
            <a:chOff x="-41266438" y="5869266"/>
            <a:chExt cx="41266438" cy="108812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-20647297" y="5869266"/>
              <a:ext cx="20647297" cy="1088126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1266438" y="5869266"/>
              <a:ext cx="20647297" cy="1088126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3647728" y="11061848"/>
            <a:ext cx="4896544" cy="2204864"/>
            <a:chOff x="3287688" y="4639394"/>
            <a:chExt cx="4896544" cy="2204864"/>
          </a:xfrm>
          <a:solidFill>
            <a:srgbClr val="C00000"/>
          </a:solidFill>
        </p:grpSpPr>
        <p:sp>
          <p:nvSpPr>
            <p:cNvPr id="4" name="矩形 3"/>
            <p:cNvSpPr/>
            <p:nvPr/>
          </p:nvSpPr>
          <p:spPr>
            <a:xfrm>
              <a:off x="4943872" y="4639394"/>
              <a:ext cx="1584176" cy="2204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600056" y="5733256"/>
              <a:ext cx="1584176" cy="1111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287688" y="5445224"/>
              <a:ext cx="1584176" cy="1399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943872" y="4639394"/>
              <a:ext cx="1584176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solidFill>
                    <a:srgbClr val="CCED83"/>
                  </a:solidFill>
                  <a:latin typeface="Rockwell" panose="02060603020205020403" pitchFamily="18" charset="0"/>
                </a:rPr>
                <a:t>1</a:t>
              </a:r>
              <a:endParaRPr lang="zh-CN" altLang="en-US" sz="6000" dirty="0">
                <a:solidFill>
                  <a:srgbClr val="CCED83"/>
                </a:solidFill>
                <a:latin typeface="Rockwell" panose="02060603020205020403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287688" y="5460826"/>
              <a:ext cx="1584176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solidFill>
                    <a:srgbClr val="CCED83"/>
                  </a:solidFill>
                  <a:latin typeface="Rockwell" panose="02060603020205020403" pitchFamily="18" charset="0"/>
                </a:rPr>
                <a:t>2</a:t>
              </a:r>
              <a:endParaRPr lang="zh-CN" altLang="en-US" sz="6000" dirty="0">
                <a:solidFill>
                  <a:srgbClr val="CCED83"/>
                </a:solidFill>
                <a:latin typeface="Rockwell" panose="02060603020205020403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600056" y="5741826"/>
              <a:ext cx="1584176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solidFill>
                    <a:srgbClr val="CCED83"/>
                  </a:solidFill>
                  <a:latin typeface="Rockwell" panose="02060603020205020403" pitchFamily="18" charset="0"/>
                </a:rPr>
                <a:t>3</a:t>
              </a:r>
              <a:endParaRPr lang="zh-CN" altLang="en-US" sz="6000" dirty="0">
                <a:solidFill>
                  <a:srgbClr val="CCED83"/>
                </a:solidFill>
                <a:latin typeface="Rockwell" panose="02060603020205020403" pitchFamily="18" charset="0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31" y="7162474"/>
            <a:ext cx="4379337" cy="367309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grpSp>
        <p:nvGrpSpPr>
          <p:cNvPr id="8" name="组合 7"/>
          <p:cNvGrpSpPr/>
          <p:nvPr/>
        </p:nvGrpSpPr>
        <p:grpSpPr>
          <a:xfrm>
            <a:off x="1127448" y="2636912"/>
            <a:ext cx="10272464" cy="1440160"/>
            <a:chOff x="0" y="3450260"/>
            <a:chExt cx="12432704" cy="2016224"/>
          </a:xfrm>
        </p:grpSpPr>
        <p:sp>
          <p:nvSpPr>
            <p:cNvPr id="6" name="上凸带形 5"/>
            <p:cNvSpPr/>
            <p:nvPr/>
          </p:nvSpPr>
          <p:spPr>
            <a:xfrm>
              <a:off x="0" y="3450260"/>
              <a:ext cx="12432704" cy="2016224"/>
            </a:xfrm>
            <a:prstGeom prst="ribbon2">
              <a:avLst/>
            </a:prstGeom>
            <a:solidFill>
              <a:srgbClr val="C0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2921195" y="3522156"/>
              <a:ext cx="6590314" cy="16804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kern="100" dirty="0" smtClean="0">
                  <a:solidFill>
                    <a:srgbClr val="FFC000"/>
                  </a:solidFill>
                  <a:latin typeface="Impact" panose="020B0806030902050204" pitchFamily="34" charset="0"/>
                  <a:cs typeface="宋体" panose="02010600030101010101" pitchFamily="2" charset="-122"/>
                </a:rPr>
                <a:t>Speed </a:t>
              </a:r>
              <a:r>
                <a:rPr lang="en-US" altLang="zh-CN" sz="7200" kern="100" dirty="0" smtClean="0">
                  <a:solidFill>
                    <a:srgbClr val="FFC000"/>
                  </a:solidFill>
                  <a:latin typeface="Impact" panose="020B0806030902050204" pitchFamily="34" charset="0"/>
                  <a:cs typeface="宋体" panose="02010600030101010101" pitchFamily="2" charset="-122"/>
                </a:rPr>
                <a:t>394.3</a:t>
              </a:r>
              <a:r>
                <a:rPr lang="en-US" altLang="zh-CN" sz="4400" kern="100" dirty="0" smtClean="0">
                  <a:solidFill>
                    <a:srgbClr val="FFC000"/>
                  </a:solidFill>
                  <a:latin typeface="Impact" panose="020B0806030902050204" pitchFamily="34" charset="0"/>
                  <a:cs typeface="宋体" panose="02010600030101010101" pitchFamily="2" charset="-122"/>
                </a:rPr>
                <a:t> km/h</a:t>
              </a:r>
              <a:endParaRPr lang="zh-CN" altLang="en-US" sz="4400" dirty="0">
                <a:solidFill>
                  <a:srgbClr val="FFC000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4088888" y="1820268"/>
            <a:ext cx="1008112" cy="10029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-41933336" y="6021666"/>
            <a:ext cx="41266438" cy="1088126"/>
            <a:chOff x="-41266438" y="5869266"/>
            <a:chExt cx="41266438" cy="1088126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-20647297" y="5869266"/>
              <a:ext cx="20647297" cy="1088126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1266438" y="5869266"/>
              <a:ext cx="20647297" cy="1088126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0" y="84687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 smtClean="0">
                <a:solidFill>
                  <a:srgbClr val="950706"/>
                </a:solidFill>
                <a:latin typeface="Berlin Sans FB Demi" panose="020E0802020502020306" pitchFamily="34" charset="0"/>
              </a:rPr>
              <a:t>CHINESE</a:t>
            </a:r>
            <a:endParaRPr lang="zh-CN" altLang="en-US" sz="11500" dirty="0">
              <a:solidFill>
                <a:srgbClr val="950706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39818" y="906898"/>
            <a:ext cx="112402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500" i="1" dirty="0">
                <a:solidFill>
                  <a:srgbClr val="0080C7"/>
                </a:solidFill>
                <a:latin typeface="Berlin Sans FB Demi" panose="020E0802020502020306" pitchFamily="34" charset="0"/>
              </a:rPr>
              <a:t>R</a:t>
            </a:r>
            <a:endParaRPr lang="zh-CN" altLang="en-US" sz="2000" i="1" dirty="0">
              <a:solidFill>
                <a:srgbClr val="0080C7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40704" y="84687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i="1" dirty="0" smtClean="0">
                <a:solidFill>
                  <a:srgbClr val="950706"/>
                </a:solidFill>
                <a:latin typeface="Berlin Sans FB Demi" panose="020E0802020502020306" pitchFamily="34" charset="0"/>
              </a:rPr>
              <a:t>C </a:t>
            </a:r>
            <a:r>
              <a:rPr lang="en-US" altLang="zh-CN" sz="11500" i="1" dirty="0" smtClean="0">
                <a:solidFill>
                  <a:srgbClr val="0080C7"/>
                </a:solidFill>
                <a:latin typeface="Berlin Sans FB Demi" panose="020E0802020502020306" pitchFamily="34" charset="0"/>
              </a:rPr>
              <a:t>  </a:t>
            </a:r>
            <a:r>
              <a:rPr lang="en-US" altLang="zh-CN" sz="11500" i="1" dirty="0" smtClean="0">
                <a:solidFill>
                  <a:srgbClr val="950706"/>
                </a:solidFill>
                <a:latin typeface="Berlin Sans FB Demi" panose="020E0802020502020306" pitchFamily="34" charset="0"/>
              </a:rPr>
              <a:t>H </a:t>
            </a:r>
            <a:r>
              <a:rPr lang="en-US" altLang="zh-CN" sz="11500" dirty="0" smtClean="0">
                <a:solidFill>
                  <a:srgbClr val="950706"/>
                </a:solidFill>
                <a:latin typeface="Berlin Sans FB Demi" panose="020E0802020502020306" pitchFamily="34" charset="0"/>
              </a:rPr>
              <a:t>INESE</a:t>
            </a:r>
            <a:endParaRPr lang="zh-CN" altLang="en-US" sz="11500" dirty="0">
              <a:solidFill>
                <a:srgbClr val="950706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07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48148E-6 L 0 -0.92778 " pathEditMode="relative" rAng="0" ptsTypes="AA" p14:bounceEnd="54000">
                                          <p:cBhvr>
                                            <p:cTn id="6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6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0" presetClass="path" presetSubtype="0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1.11111E-6 L 0 -0.90255 " pathEditMode="relative" rAng="0" ptsTypes="AA" p14:bounceEnd="54000">
                                          <p:cBhvr>
                                            <p:cTn id="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51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63" presetClass="pat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4.79167E-6 2.59259E-6 L 4.53855 2.59259E-6 " pathEditMode="relative" rAng="0" ptsTypes="AA">
                                          <p:cBhvr>
                                            <p:cTn id="1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692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5" presetID="1" presetClass="entr" presetSubtype="0" fill="hold" grpId="0" nodeType="after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-3.7037E-6 L -3.66731 -3.7037E-6 " pathEditMode="relative" rAng="0" ptsTypes="AA">
                                          <p:cBhvr>
                                            <p:cTn id="18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337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63" presetClass="pat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4.58333E-6 1.48148E-6 L 3.38555 -0.00764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9271" y="-3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4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36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27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28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" presetClass="exit" presetSubtype="0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1" grpId="0"/>
          <p:bldP spid="11" grpId="1"/>
          <p:bldP spid="12" grpId="0"/>
          <p:bldP spid="3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48148E-6 L 0 -0.92778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6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1.11111E-6 L 0 -0.90255 " pathEditMode="relative" rAng="0" ptsTypes="AA">
                                          <p:cBhvr>
                                            <p:cTn id="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51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63" presetClass="pat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4.79167E-6 2.59259E-6 L 4.53855 2.59259E-6 " pathEditMode="relative" rAng="0" ptsTypes="AA">
                                          <p:cBhvr>
                                            <p:cTn id="1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692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5" presetID="1" presetClass="entr" presetSubtype="0" fill="hold" grpId="0" nodeType="after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-3.7037E-6 L -3.66731 -3.7037E-6 " pathEditMode="relative" rAng="0" ptsTypes="AA">
                                          <p:cBhvr>
                                            <p:cTn id="18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337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63" presetClass="pat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4.58333E-6 1.48148E-6 L 3.38555 -0.00764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9271" y="-3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" presetClass="exit" presetSubtype="0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1" grpId="0"/>
          <p:bldP spid="11" grpId="1"/>
          <p:bldP spid="12" grpId="0"/>
          <p:bldP spid="37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033955" y="1207601"/>
            <a:ext cx="2011876" cy="109414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374" y="697603"/>
            <a:ext cx="1630697" cy="846731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8394441" y="3061791"/>
            <a:ext cx="1548319" cy="1548319"/>
            <a:chOff x="7968207" y="396139"/>
            <a:chExt cx="3384376" cy="3384376"/>
          </a:xfrm>
        </p:grpSpPr>
        <p:sp>
          <p:nvSpPr>
            <p:cNvPr id="30" name="椭圆 29"/>
            <p:cNvSpPr/>
            <p:nvPr/>
          </p:nvSpPr>
          <p:spPr>
            <a:xfrm>
              <a:off x="7968207" y="396139"/>
              <a:ext cx="3384376" cy="338437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2675" y="859165"/>
              <a:ext cx="1315436" cy="1637029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8486397" y="2502175"/>
              <a:ext cx="2232249" cy="1009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tx2"/>
                  </a:solidFill>
                  <a:latin typeface="Eras Demi ITC" panose="020B0805030504020804" pitchFamily="34" charset="0"/>
                </a:rPr>
                <a:t>CLEP</a:t>
              </a:r>
              <a:endParaRPr lang="zh-CN" altLang="en-US" sz="2400" dirty="0">
                <a:solidFill>
                  <a:schemeClr val="tx2"/>
                </a:solidFill>
                <a:latin typeface="Eras Demi ITC" panose="020B0805030504020804" pitchFamily="34" charset="0"/>
              </a:endParaRP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600056" y="5609481"/>
            <a:ext cx="1793810" cy="41639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821" y="1617788"/>
            <a:ext cx="1891427" cy="76120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901553" y="1291326"/>
            <a:ext cx="2034950" cy="5316962"/>
          </a:xfrm>
          <a:custGeom>
            <a:avLst/>
            <a:gdLst>
              <a:gd name="connsiteX0" fmla="*/ 0 w 3453901"/>
              <a:gd name="connsiteY0" fmla="*/ 0 h 4769673"/>
              <a:gd name="connsiteX1" fmla="*/ 3453901 w 3453901"/>
              <a:gd name="connsiteY1" fmla="*/ 0 h 4769673"/>
              <a:gd name="connsiteX2" fmla="*/ 3453901 w 3453901"/>
              <a:gd name="connsiteY2" fmla="*/ 4769673 h 4769673"/>
              <a:gd name="connsiteX3" fmla="*/ 0 w 3453901"/>
              <a:gd name="connsiteY3" fmla="*/ 4769673 h 4769673"/>
              <a:gd name="connsiteX4" fmla="*/ 0 w 3453901"/>
              <a:gd name="connsiteY4" fmla="*/ 0 h 4769673"/>
              <a:gd name="connsiteX0" fmla="*/ 0 w 3453901"/>
              <a:gd name="connsiteY0" fmla="*/ 885371 h 4769673"/>
              <a:gd name="connsiteX1" fmla="*/ 3453901 w 3453901"/>
              <a:gd name="connsiteY1" fmla="*/ 0 h 4769673"/>
              <a:gd name="connsiteX2" fmla="*/ 3453901 w 3453901"/>
              <a:gd name="connsiteY2" fmla="*/ 4769673 h 4769673"/>
              <a:gd name="connsiteX3" fmla="*/ 0 w 3453901"/>
              <a:gd name="connsiteY3" fmla="*/ 4769673 h 4769673"/>
              <a:gd name="connsiteX4" fmla="*/ 0 w 3453901"/>
              <a:gd name="connsiteY4" fmla="*/ 885371 h 4769673"/>
              <a:gd name="connsiteX0" fmla="*/ 0 w 3453901"/>
              <a:gd name="connsiteY0" fmla="*/ 885371 h 5553444"/>
              <a:gd name="connsiteX1" fmla="*/ 3453901 w 3453901"/>
              <a:gd name="connsiteY1" fmla="*/ 0 h 5553444"/>
              <a:gd name="connsiteX2" fmla="*/ 3453901 w 3453901"/>
              <a:gd name="connsiteY2" fmla="*/ 4769673 h 5553444"/>
              <a:gd name="connsiteX3" fmla="*/ 0 w 3453901"/>
              <a:gd name="connsiteY3" fmla="*/ 5553444 h 5553444"/>
              <a:gd name="connsiteX4" fmla="*/ 0 w 3453901"/>
              <a:gd name="connsiteY4" fmla="*/ 885371 h 5553444"/>
              <a:gd name="connsiteX0" fmla="*/ 0 w 3955939"/>
              <a:gd name="connsiteY0" fmla="*/ 554295 h 5553444"/>
              <a:gd name="connsiteX1" fmla="*/ 3955939 w 3955939"/>
              <a:gd name="connsiteY1" fmla="*/ 0 h 5553444"/>
              <a:gd name="connsiteX2" fmla="*/ 3955939 w 3955939"/>
              <a:gd name="connsiteY2" fmla="*/ 4769673 h 5553444"/>
              <a:gd name="connsiteX3" fmla="*/ 502038 w 3955939"/>
              <a:gd name="connsiteY3" fmla="*/ 5553444 h 5553444"/>
              <a:gd name="connsiteX4" fmla="*/ 0 w 3955939"/>
              <a:gd name="connsiteY4" fmla="*/ 554295 h 5553444"/>
              <a:gd name="connsiteX0" fmla="*/ 94131 w 4050070"/>
              <a:gd name="connsiteY0" fmla="*/ 554295 h 5316962"/>
              <a:gd name="connsiteX1" fmla="*/ 4050070 w 4050070"/>
              <a:gd name="connsiteY1" fmla="*/ 0 h 5316962"/>
              <a:gd name="connsiteX2" fmla="*/ 4050070 w 4050070"/>
              <a:gd name="connsiteY2" fmla="*/ 4769673 h 5316962"/>
              <a:gd name="connsiteX3" fmla="*/ 0 w 4050070"/>
              <a:gd name="connsiteY3" fmla="*/ 5316962 h 5316962"/>
              <a:gd name="connsiteX4" fmla="*/ 94131 w 4050070"/>
              <a:gd name="connsiteY4" fmla="*/ 554295 h 5316962"/>
              <a:gd name="connsiteX0" fmla="*/ 0 w 4144205"/>
              <a:gd name="connsiteY0" fmla="*/ 522763 h 5316962"/>
              <a:gd name="connsiteX1" fmla="*/ 4144205 w 4144205"/>
              <a:gd name="connsiteY1" fmla="*/ 0 h 5316962"/>
              <a:gd name="connsiteX2" fmla="*/ 4144205 w 4144205"/>
              <a:gd name="connsiteY2" fmla="*/ 4769673 h 5316962"/>
              <a:gd name="connsiteX3" fmla="*/ 94135 w 4144205"/>
              <a:gd name="connsiteY3" fmla="*/ 5316962 h 5316962"/>
              <a:gd name="connsiteX4" fmla="*/ 0 w 4144205"/>
              <a:gd name="connsiteY4" fmla="*/ 522763 h 5316962"/>
              <a:gd name="connsiteX0" fmla="*/ 31374 w 4050070"/>
              <a:gd name="connsiteY0" fmla="*/ 522763 h 5316962"/>
              <a:gd name="connsiteX1" fmla="*/ 4050070 w 4050070"/>
              <a:gd name="connsiteY1" fmla="*/ 0 h 5316962"/>
              <a:gd name="connsiteX2" fmla="*/ 4050070 w 4050070"/>
              <a:gd name="connsiteY2" fmla="*/ 4769673 h 5316962"/>
              <a:gd name="connsiteX3" fmla="*/ 0 w 4050070"/>
              <a:gd name="connsiteY3" fmla="*/ 5316962 h 5316962"/>
              <a:gd name="connsiteX4" fmla="*/ 31374 w 4050070"/>
              <a:gd name="connsiteY4" fmla="*/ 522763 h 5316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0070" h="5316962">
                <a:moveTo>
                  <a:pt x="31374" y="522763"/>
                </a:moveTo>
                <a:lnTo>
                  <a:pt x="4050070" y="0"/>
                </a:lnTo>
                <a:lnTo>
                  <a:pt x="4050070" y="4769673"/>
                </a:lnTo>
                <a:lnTo>
                  <a:pt x="0" y="5316962"/>
                </a:lnTo>
                <a:lnTo>
                  <a:pt x="31374" y="522763"/>
                </a:lnTo>
                <a:close/>
              </a:path>
            </a:pathLst>
          </a:custGeom>
          <a:gradFill flip="none" rotWithShape="1">
            <a:gsLst>
              <a:gs pos="68643">
                <a:srgbClr val="FFFFFF"/>
              </a:gs>
              <a:gs pos="91000">
                <a:srgbClr val="FFFFFF"/>
              </a:gs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928648" y="1297659"/>
            <a:ext cx="3452400" cy="4769673"/>
            <a:chOff x="42094" y="-457013"/>
            <a:chExt cx="3452400" cy="4769673"/>
          </a:xfrm>
        </p:grpSpPr>
        <p:sp>
          <p:nvSpPr>
            <p:cNvPr id="4" name="矩形 3"/>
            <p:cNvSpPr/>
            <p:nvPr/>
          </p:nvSpPr>
          <p:spPr>
            <a:xfrm>
              <a:off x="295591" y="1181474"/>
              <a:ext cx="1947700" cy="158417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2094" y="-457013"/>
              <a:ext cx="3452400" cy="4769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907364" y="0"/>
              <a:ext cx="1767961" cy="26064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295591" y="637129"/>
              <a:ext cx="2920089" cy="80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295591" y="789529"/>
              <a:ext cx="2920089" cy="80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295591" y="941929"/>
              <a:ext cx="2920089" cy="80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295591" y="1094329"/>
              <a:ext cx="2920089" cy="80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295591" y="1246729"/>
              <a:ext cx="2920089" cy="80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295591" y="1399129"/>
              <a:ext cx="2920089" cy="80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295591" y="1551529"/>
              <a:ext cx="2920089" cy="80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295591" y="1703929"/>
              <a:ext cx="2920089" cy="80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295591" y="1856329"/>
              <a:ext cx="2920089" cy="80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295591" y="2008729"/>
              <a:ext cx="2920089" cy="80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295591" y="2161129"/>
              <a:ext cx="2920089" cy="80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95591" y="2313529"/>
              <a:ext cx="2920089" cy="80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295591" y="2465929"/>
              <a:ext cx="2920089" cy="80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295591" y="2618329"/>
              <a:ext cx="2920089" cy="80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95591" y="2770729"/>
              <a:ext cx="2920089" cy="80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95591" y="2923129"/>
              <a:ext cx="2920089" cy="80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295591" y="3075529"/>
              <a:ext cx="2920089" cy="80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295591" y="3227929"/>
              <a:ext cx="2920089" cy="80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295591" y="3380329"/>
              <a:ext cx="2920089" cy="80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295591" y="3532729"/>
              <a:ext cx="2920089" cy="80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550464" y="1880996"/>
            <a:ext cx="4379337" cy="3673092"/>
            <a:chOff x="3614465" y="2230844"/>
            <a:chExt cx="4379337" cy="3673092"/>
          </a:xfrm>
          <a:effectLst/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14465" y="2230844"/>
              <a:ext cx="4379337" cy="3673092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4204981" y="3556318"/>
              <a:ext cx="25987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rgbClr val="BF0505"/>
                  </a:solidFill>
                  <a:latin typeface="Rockwell" panose="02060603020205020403" pitchFamily="18" charset="0"/>
                </a:rPr>
                <a:t>Innovative</a:t>
              </a:r>
            </a:p>
            <a:p>
              <a:pPr algn="r"/>
              <a:r>
                <a:rPr lang="en-US" altLang="zh-CN" sz="4000" dirty="0" smtClean="0">
                  <a:solidFill>
                    <a:srgbClr val="BF0505"/>
                  </a:solidFill>
                  <a:latin typeface="Rockwell" panose="02060603020205020403" pitchFamily="18" charset="0"/>
                </a:rPr>
                <a:t>CHINA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915238" y="1290248"/>
            <a:ext cx="3453901" cy="4769673"/>
            <a:chOff x="3863752" y="332656"/>
            <a:chExt cx="4392488" cy="6065817"/>
          </a:xfrm>
        </p:grpSpPr>
        <p:sp>
          <p:nvSpPr>
            <p:cNvPr id="6" name="矩形 5"/>
            <p:cNvSpPr/>
            <p:nvPr/>
          </p:nvSpPr>
          <p:spPr>
            <a:xfrm>
              <a:off x="3863752" y="332656"/>
              <a:ext cx="4392488" cy="60658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3863752" y="2164549"/>
              <a:ext cx="4392488" cy="1369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rgbClr val="DD2317"/>
                  </a:solidFill>
                  <a:latin typeface="Impact" panose="020B0806030902050204" pitchFamily="34" charset="0"/>
                </a:rPr>
                <a:t>REPORT TO</a:t>
              </a:r>
            </a:p>
            <a:p>
              <a:pPr algn="ctr"/>
              <a:r>
                <a:rPr lang="en-US" altLang="zh-CN" sz="3200" dirty="0" smtClean="0">
                  <a:solidFill>
                    <a:srgbClr val="DD2317"/>
                  </a:solidFill>
                  <a:latin typeface="Impact" panose="020B0806030902050204" pitchFamily="34" charset="0"/>
                </a:rPr>
                <a:t>THE 18</a:t>
              </a:r>
              <a:r>
                <a:rPr lang="en-US" altLang="zh-CN" sz="3200" baseline="30000" dirty="0" smtClean="0">
                  <a:solidFill>
                    <a:srgbClr val="DD2317"/>
                  </a:solidFill>
                  <a:latin typeface="Impact" panose="020B0806030902050204" pitchFamily="34" charset="0"/>
                </a:rPr>
                <a:t>TH</a:t>
              </a:r>
              <a:r>
                <a:rPr lang="en-US" altLang="zh-CN" sz="3200" dirty="0" smtClean="0">
                  <a:solidFill>
                    <a:srgbClr val="DD2317"/>
                  </a:solidFill>
                  <a:latin typeface="Impact" panose="020B0806030902050204" pitchFamily="34" charset="0"/>
                </a:rPr>
                <a:t> NCCPC</a:t>
              </a:r>
              <a:endParaRPr lang="zh-CN" altLang="en-US" sz="3200" dirty="0">
                <a:solidFill>
                  <a:srgbClr val="DD2317"/>
                </a:solidFill>
                <a:latin typeface="Impact" panose="020B0806030902050204" pitchFamily="34" charset="0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5430" y="865893"/>
              <a:ext cx="969132" cy="103505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67473" y="5013176"/>
              <a:ext cx="3985047" cy="1385297"/>
            </a:xfrm>
            <a:prstGeom prst="rect">
              <a:avLst/>
            </a:prstGeom>
          </p:spPr>
        </p:pic>
      </p:grpSp>
      <p:cxnSp>
        <p:nvCxnSpPr>
          <p:cNvPr id="10" name="直接连接符 9"/>
          <p:cNvCxnSpPr/>
          <p:nvPr/>
        </p:nvCxnSpPr>
        <p:spPr>
          <a:xfrm flipV="1">
            <a:off x="5464492" y="1728052"/>
            <a:ext cx="2585420" cy="1891062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7896200" y="134465"/>
            <a:ext cx="1998391" cy="199839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连接符 67"/>
          <p:cNvCxnSpPr/>
          <p:nvPr/>
        </p:nvCxnSpPr>
        <p:spPr>
          <a:xfrm flipV="1">
            <a:off x="5421859" y="2359080"/>
            <a:ext cx="4621746" cy="1301733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>
          <a:xfrm>
            <a:off x="9941339" y="927835"/>
            <a:ext cx="1998391" cy="199839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直接连接符 74"/>
          <p:cNvCxnSpPr>
            <a:endCxn id="79" idx="2"/>
          </p:cNvCxnSpPr>
          <p:nvPr/>
        </p:nvCxnSpPr>
        <p:spPr>
          <a:xfrm>
            <a:off x="5421859" y="3661640"/>
            <a:ext cx="2765518" cy="169366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/>
          <p:cNvSpPr/>
          <p:nvPr/>
        </p:nvSpPr>
        <p:spPr>
          <a:xfrm>
            <a:off x="8187377" y="2831810"/>
            <a:ext cx="1998391" cy="199839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连接符 80"/>
          <p:cNvCxnSpPr/>
          <p:nvPr/>
        </p:nvCxnSpPr>
        <p:spPr>
          <a:xfrm>
            <a:off x="5465630" y="3679647"/>
            <a:ext cx="4204441" cy="1533054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endCxn id="92" idx="1"/>
          </p:cNvCxnSpPr>
          <p:nvPr/>
        </p:nvCxnSpPr>
        <p:spPr>
          <a:xfrm>
            <a:off x="5458006" y="3625727"/>
            <a:ext cx="1291418" cy="1454987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>
            <a:off x="6451679" y="4782969"/>
            <a:ext cx="2033132" cy="2033132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 rotWithShape="1">
          <a:blip r:embed="rId9"/>
          <a:srcRect r="11739"/>
          <a:stretch/>
        </p:blipFill>
        <p:spPr>
          <a:xfrm>
            <a:off x="9791066" y="5256183"/>
            <a:ext cx="3193053" cy="570990"/>
          </a:xfrm>
          <a:prstGeom prst="rect">
            <a:avLst/>
          </a:prstGeom>
        </p:spPr>
      </p:pic>
      <p:sp>
        <p:nvSpPr>
          <p:cNvPr id="98" name="椭圆 97"/>
          <p:cNvSpPr/>
          <p:nvPr/>
        </p:nvSpPr>
        <p:spPr>
          <a:xfrm>
            <a:off x="5261165" y="3458601"/>
            <a:ext cx="393683" cy="393683"/>
          </a:xfrm>
          <a:prstGeom prst="ellipse">
            <a:avLst/>
          </a:prstGeom>
          <a:solidFill>
            <a:srgbClr val="BF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任意多边形 108"/>
          <p:cNvSpPr/>
          <p:nvPr/>
        </p:nvSpPr>
        <p:spPr>
          <a:xfrm>
            <a:off x="10704512" y="3591465"/>
            <a:ext cx="2510791" cy="4086007"/>
          </a:xfrm>
          <a:custGeom>
            <a:avLst/>
            <a:gdLst>
              <a:gd name="connsiteX0" fmla="*/ 0 w 2514856"/>
              <a:gd name="connsiteY0" fmla="*/ 0 h 3980116"/>
              <a:gd name="connsiteX1" fmla="*/ 2514856 w 2514856"/>
              <a:gd name="connsiteY1" fmla="*/ 0 h 3980116"/>
              <a:gd name="connsiteX2" fmla="*/ 2514856 w 2514856"/>
              <a:gd name="connsiteY2" fmla="*/ 3980116 h 3980116"/>
              <a:gd name="connsiteX3" fmla="*/ 0 w 2514856"/>
              <a:gd name="connsiteY3" fmla="*/ 3980116 h 3980116"/>
              <a:gd name="connsiteX4" fmla="*/ 0 w 2514856"/>
              <a:gd name="connsiteY4" fmla="*/ 3112786 h 3980116"/>
              <a:gd name="connsiteX5" fmla="*/ 72532 w 2514856"/>
              <a:gd name="connsiteY5" fmla="*/ 3123855 h 3980116"/>
              <a:gd name="connsiteX6" fmla="*/ 198418 w 2514856"/>
              <a:gd name="connsiteY6" fmla="*/ 3130212 h 3980116"/>
              <a:gd name="connsiteX7" fmla="*/ 1429650 w 2514856"/>
              <a:gd name="connsiteY7" fmla="*/ 1898980 h 3980116"/>
              <a:gd name="connsiteX8" fmla="*/ 198418 w 2514856"/>
              <a:gd name="connsiteY8" fmla="*/ 667748 h 3980116"/>
              <a:gd name="connsiteX9" fmla="*/ 72532 w 2514856"/>
              <a:gd name="connsiteY9" fmla="*/ 674105 h 3980116"/>
              <a:gd name="connsiteX10" fmla="*/ 0 w 2514856"/>
              <a:gd name="connsiteY10" fmla="*/ 685174 h 3980116"/>
              <a:gd name="connsiteX11" fmla="*/ 0 w 2514856"/>
              <a:gd name="connsiteY11" fmla="*/ 0 h 3980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14856" h="3980116">
                <a:moveTo>
                  <a:pt x="0" y="0"/>
                </a:moveTo>
                <a:lnTo>
                  <a:pt x="2514856" y="0"/>
                </a:lnTo>
                <a:lnTo>
                  <a:pt x="2514856" y="3980116"/>
                </a:lnTo>
                <a:lnTo>
                  <a:pt x="0" y="3980116"/>
                </a:lnTo>
                <a:lnTo>
                  <a:pt x="0" y="3112786"/>
                </a:lnTo>
                <a:lnTo>
                  <a:pt x="72532" y="3123855"/>
                </a:lnTo>
                <a:cubicBezTo>
                  <a:pt x="113922" y="3128059"/>
                  <a:pt x="155919" y="3130212"/>
                  <a:pt x="198418" y="3130212"/>
                </a:cubicBezTo>
                <a:cubicBezTo>
                  <a:pt x="878409" y="3130212"/>
                  <a:pt x="1429650" y="2578971"/>
                  <a:pt x="1429650" y="1898980"/>
                </a:cubicBezTo>
                <a:cubicBezTo>
                  <a:pt x="1429650" y="1218989"/>
                  <a:pt x="878409" y="667748"/>
                  <a:pt x="198418" y="667748"/>
                </a:cubicBezTo>
                <a:cubicBezTo>
                  <a:pt x="155919" y="667748"/>
                  <a:pt x="113922" y="669901"/>
                  <a:pt x="72532" y="674105"/>
                </a:cubicBezTo>
                <a:lnTo>
                  <a:pt x="0" y="685174"/>
                </a:lnTo>
                <a:lnTo>
                  <a:pt x="0" y="0"/>
                </a:lnTo>
                <a:close/>
              </a:path>
            </a:pathLst>
          </a:custGeom>
          <a:solidFill>
            <a:srgbClr val="BF050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9652740" y="4312807"/>
            <a:ext cx="2462464" cy="246246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38075" y="100186"/>
            <a:ext cx="7918118" cy="6641182"/>
            <a:chOff x="3614465" y="2230844"/>
            <a:chExt cx="4379337" cy="3673092"/>
          </a:xfrm>
          <a:effectLst/>
        </p:grpSpPr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14465" y="2230844"/>
              <a:ext cx="4379337" cy="3673092"/>
            </a:xfrm>
            <a:prstGeom prst="rect">
              <a:avLst/>
            </a:prstGeom>
          </p:spPr>
        </p:pic>
        <p:sp>
          <p:nvSpPr>
            <p:cNvPr id="61" name="矩形 60"/>
            <p:cNvSpPr/>
            <p:nvPr/>
          </p:nvSpPr>
          <p:spPr>
            <a:xfrm>
              <a:off x="4497725" y="3567569"/>
              <a:ext cx="2308954" cy="11745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6600" dirty="0" smtClean="0">
                  <a:solidFill>
                    <a:srgbClr val="BF0505"/>
                  </a:solidFill>
                  <a:latin typeface="Rockwell" panose="02060603020205020403" pitchFamily="18" charset="0"/>
                </a:rPr>
                <a:t>Innovative</a:t>
              </a:r>
            </a:p>
            <a:p>
              <a:pPr algn="r"/>
              <a:r>
                <a:rPr lang="en-US" altLang="zh-CN" sz="6600" i="1" dirty="0" smtClean="0">
                  <a:solidFill>
                    <a:srgbClr val="BF0505"/>
                  </a:solidFill>
                  <a:latin typeface="Rockwell" panose="02060603020205020403" pitchFamily="18" charset="0"/>
                </a:rPr>
                <a:t>C</a:t>
              </a:r>
              <a:r>
                <a:rPr lang="en-US" altLang="zh-CN" sz="6600" i="1" dirty="0" smtClean="0">
                  <a:solidFill>
                    <a:srgbClr val="0080C7"/>
                  </a:solidFill>
                  <a:latin typeface="Rockwell" panose="02060603020205020403" pitchFamily="18" charset="0"/>
                </a:rPr>
                <a:t>R</a:t>
              </a:r>
              <a:r>
                <a:rPr lang="en-US" altLang="zh-CN" sz="6600" i="1" dirty="0" smtClean="0">
                  <a:solidFill>
                    <a:srgbClr val="BF0505"/>
                  </a:solidFill>
                  <a:latin typeface="Rockwell" panose="02060603020205020403" pitchFamily="18" charset="0"/>
                </a:rPr>
                <a:t>H</a:t>
              </a:r>
              <a:r>
                <a:rPr lang="en-US" altLang="zh-CN" sz="6600" dirty="0" smtClean="0">
                  <a:solidFill>
                    <a:srgbClr val="BF0505"/>
                  </a:solidFill>
                  <a:latin typeface="Rockwell" panose="02060603020205020403" pitchFamily="18" charset="0"/>
                </a:rPr>
                <a:t>INA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673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xit" presetSubtype="8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7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7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0" presetID="0" presetClass="path" presetSubtype="0" fill="hold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11849 -0.00439 " pathEditMode="relative" ptsTypes="AA" p14:bounceEnd="36000">
                                          <p:cBhvr>
                                            <p:cTn id="41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0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11849 -0.00439 " pathEditMode="relative" ptsTypes="AA" p14:bounceEnd="36000">
                                          <p:cBhvr>
                                            <p:cTn id="43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0" presetClass="path" presetSubtype="0" fill="hold" grpId="1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11849 -0.00439 " pathEditMode="relative" ptsTypes="AA" p14:bounceEnd="36000">
                                          <p:cBhvr>
                                            <p:cTn id="45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0" presetClass="path" presetSubtype="0" fill="hold" grpId="1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11849 -0.00439 " pathEditMode="relative" ptsTypes="AA" p14:bounceEnd="36000">
                                          <p:cBhvr>
                                            <p:cTn id="4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0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7037E-7 L -0.11849 -0.0044 " pathEditMode="relative" rAng="0" ptsTypes="AA" p14:bounceEnd="36000">
                                          <p:cBhvr>
                                            <p:cTn id="49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24" y="-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5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5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62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6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25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2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76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8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25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2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9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2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10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25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04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2" dur="25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1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2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18" presetID="2" presetClass="entr" presetSubtype="2" fill="hold" nodeType="after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21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8" grpId="1" animBg="1"/>
          <p:bldP spid="17" grpId="0" animBg="1"/>
          <p:bldP spid="17" grpId="1" animBg="1"/>
          <p:bldP spid="13" grpId="0" animBg="1"/>
          <p:bldP spid="71" grpId="0" animBg="1"/>
          <p:bldP spid="79" grpId="0" animBg="1"/>
          <p:bldP spid="92" grpId="0" animBg="1"/>
          <p:bldP spid="98" grpId="0" animBg="1"/>
          <p:bldP spid="8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xit" presetSubtype="8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7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7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0" presetID="0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11849 -0.00439 " pathEditMode="relative" ptsTypes="AA">
                                          <p:cBhvr>
                                            <p:cTn id="41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11849 -0.00439 " pathEditMode="relative" ptsTypes="AA">
                                          <p:cBhvr>
                                            <p:cTn id="43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11849 -0.00439 " pathEditMode="relative" ptsTypes="AA">
                                          <p:cBhvr>
                                            <p:cTn id="45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11849 -0.00439 " pathEditMode="relative" ptsTypes="AA">
                                          <p:cBhvr>
                                            <p:cTn id="4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7037E-7 L -0.11849 -0.0044 " pathEditMode="relative" rAng="0" ptsTypes="AA">
                                          <p:cBhvr>
                                            <p:cTn id="49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24" y="-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5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5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62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6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25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2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76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8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25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2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9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2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10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25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04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2" dur="25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1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2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1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8" grpId="1" animBg="1"/>
          <p:bldP spid="17" grpId="0" animBg="1"/>
          <p:bldP spid="17" grpId="1" animBg="1"/>
          <p:bldP spid="13" grpId="0" animBg="1"/>
          <p:bldP spid="71" grpId="0" animBg="1"/>
          <p:bldP spid="79" grpId="0" animBg="1"/>
          <p:bldP spid="92" grpId="0" animBg="1"/>
          <p:bldP spid="98" grpId="0" animBg="1"/>
          <p:bldP spid="84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8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228" y="2651220"/>
            <a:ext cx="6155273" cy="3308350"/>
          </a:xfrm>
          <a:prstGeom prst="rect">
            <a:avLst/>
          </a:prstGeom>
        </p:spPr>
      </p:pic>
      <p:sp>
        <p:nvSpPr>
          <p:cNvPr id="32" name="等腰三角形 31"/>
          <p:cNvSpPr/>
          <p:nvPr/>
        </p:nvSpPr>
        <p:spPr>
          <a:xfrm flipH="1">
            <a:off x="0" y="5806908"/>
            <a:ext cx="10272464" cy="1051092"/>
          </a:xfrm>
          <a:prstGeom prst="triangl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 rot="360000">
            <a:off x="-664371" y="5238185"/>
            <a:ext cx="27523891" cy="1935652"/>
            <a:chOff x="-744760" y="4946706"/>
            <a:chExt cx="27523891" cy="1935652"/>
          </a:xfrm>
        </p:grpSpPr>
        <p:grpSp>
          <p:nvGrpSpPr>
            <p:cNvPr id="13" name="组合 12"/>
            <p:cNvGrpSpPr/>
            <p:nvPr/>
          </p:nvGrpSpPr>
          <p:grpSpPr>
            <a:xfrm>
              <a:off x="-744760" y="4946706"/>
              <a:ext cx="13788754" cy="1935652"/>
              <a:chOff x="-168696" y="4949732"/>
              <a:chExt cx="13788754" cy="1935652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8696" y="4949732"/>
                <a:ext cx="6950650" cy="1930338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2064" y="4955784"/>
                <a:ext cx="6947994" cy="1929600"/>
              </a:xfrm>
              <a:prstGeom prst="rect">
                <a:avLst/>
              </a:prstGeom>
            </p:spPr>
          </p:pic>
        </p:grpSp>
        <p:grpSp>
          <p:nvGrpSpPr>
            <p:cNvPr id="10" name="组合 9"/>
            <p:cNvGrpSpPr/>
            <p:nvPr/>
          </p:nvGrpSpPr>
          <p:grpSpPr>
            <a:xfrm>
              <a:off x="12990377" y="4946706"/>
              <a:ext cx="13788754" cy="1935652"/>
              <a:chOff x="-168696" y="4949732"/>
              <a:chExt cx="13788754" cy="1935652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2064" y="4955784"/>
                <a:ext cx="6947994" cy="1929600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8696" y="4949732"/>
                <a:ext cx="6950650" cy="1930338"/>
              </a:xfrm>
              <a:prstGeom prst="rect">
                <a:avLst/>
              </a:prstGeom>
            </p:spPr>
          </p:pic>
        </p:grpSp>
      </p:grpSp>
      <p:grpSp>
        <p:nvGrpSpPr>
          <p:cNvPr id="30" name="组合 29"/>
          <p:cNvGrpSpPr/>
          <p:nvPr/>
        </p:nvGrpSpPr>
        <p:grpSpPr>
          <a:xfrm>
            <a:off x="1255082" y="2343522"/>
            <a:ext cx="2681967" cy="5976821"/>
            <a:chOff x="1294031" y="2348880"/>
            <a:chExt cx="2681967" cy="597682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5"/>
            <a:srcRect b="45035"/>
            <a:stretch/>
          </p:blipFill>
          <p:spPr>
            <a:xfrm>
              <a:off x="1816525" y="2348880"/>
              <a:ext cx="2159473" cy="2038837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4031" y="3790685"/>
              <a:ext cx="2604071" cy="4535016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7482307" y="2492231"/>
            <a:ext cx="2604071" cy="5810856"/>
            <a:chOff x="12194400" y="4305395"/>
            <a:chExt cx="2604071" cy="581085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7"/>
            <a:srcRect t="-1" b="48746"/>
            <a:stretch/>
          </p:blipFill>
          <p:spPr>
            <a:xfrm>
              <a:off x="12456811" y="4305395"/>
              <a:ext cx="1892715" cy="1855617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194400" y="5581235"/>
              <a:ext cx="2604071" cy="4535016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1703431" y="631586"/>
            <a:ext cx="10873289" cy="1600438"/>
            <a:chOff x="1127448" y="631586"/>
            <a:chExt cx="10873289" cy="1600438"/>
          </a:xfrm>
        </p:grpSpPr>
        <p:sp>
          <p:nvSpPr>
            <p:cNvPr id="5" name="文本框 4"/>
            <p:cNvSpPr txBox="1"/>
            <p:nvPr/>
          </p:nvSpPr>
          <p:spPr>
            <a:xfrm>
              <a:off x="1127448" y="631586"/>
              <a:ext cx="1087328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>
                  <a:solidFill>
                    <a:schemeClr val="bg1"/>
                  </a:solidFill>
                  <a:latin typeface="造字工房朗倩（非商用）粗体" pitchFamily="50" charset="-122"/>
                  <a:ea typeface="造字工房朗倩（非商用）粗体" pitchFamily="50" charset="-122"/>
                  <a:cs typeface="Segoe UI Semilight" panose="020B0402040204020203" pitchFamily="34" charset="0"/>
                </a:rPr>
                <a:t>中国高</a:t>
              </a:r>
              <a:r>
                <a:rPr lang="zh-CN" altLang="en-US" sz="6600" dirty="0" smtClean="0">
                  <a:solidFill>
                    <a:schemeClr val="bg1"/>
                  </a:solidFill>
                  <a:latin typeface="造字工房朗倩（非商用）粗体" pitchFamily="50" charset="-122"/>
                  <a:ea typeface="造字工房朗倩（非商用）粗体" pitchFamily="50" charset="-122"/>
                  <a:cs typeface="Segoe UI Semilight" panose="020B0402040204020203" pitchFamily="34" charset="0"/>
                </a:rPr>
                <a:t>铁走出去</a:t>
              </a:r>
              <a:endParaRPr lang="en-US" altLang="zh-CN" sz="6600" dirty="0" smtClean="0">
                <a:solidFill>
                  <a:schemeClr val="bg1"/>
                </a:solidFill>
                <a:latin typeface="造字工房朗倩（非商用）粗体" pitchFamily="50" charset="-122"/>
                <a:ea typeface="造字工房朗倩（非商用）粗体" pitchFamily="50" charset="-122"/>
                <a:cs typeface="Segoe UI Semilight" panose="020B0402040204020203" pitchFamily="34" charset="0"/>
              </a:endParaRPr>
            </a:p>
            <a:p>
              <a:pPr algn="ctr"/>
              <a:r>
                <a:rPr lang="en-US" altLang="zh-CN" sz="3000" cap="all" dirty="0" smtClean="0">
                  <a:solidFill>
                    <a:schemeClr val="bg1"/>
                  </a:solidFill>
                  <a:latin typeface="Segoe UI Semilight" panose="020B0402040204020203" pitchFamily="34" charset="0"/>
                  <a:ea typeface="造字工房朗倩（非商用）粗体" pitchFamily="50" charset="-122"/>
                  <a:cs typeface="Segoe UI Semilight" panose="020B0402040204020203" pitchFamily="34" charset="0"/>
                </a:rPr>
                <a:t>Globalization Strategy of CRH</a:t>
              </a:r>
              <a:endParaRPr lang="zh-CN" altLang="en-US" sz="3000" cap="all" dirty="0">
                <a:solidFill>
                  <a:schemeClr val="bg1"/>
                </a:solidFill>
                <a:latin typeface="Segoe UI Semilight" panose="020B0402040204020203" pitchFamily="34" charset="0"/>
                <a:ea typeface="造字工房朗倩（非商用）粗体" pitchFamily="50" charset="-122"/>
                <a:cs typeface="Segoe UI Semilight" panose="020B0402040204020203" pitchFamily="34" charset="0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02503" y="710106"/>
              <a:ext cx="1829201" cy="1422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3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flip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6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25E-6 -1.11111E-6 L -2.33828 -0.43403 " pathEditMode="relative" rAng="0" ptsTypes="AA">
                                      <p:cBhvr>
                                        <p:cTn id="26" dur="8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914" y="-2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3143672" y="1002018"/>
            <a:ext cx="7200800" cy="44152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DENG Shinkans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" out="3250"/>
                </p14:media>
              </p:ext>
            </p:extLst>
          </p:nvPr>
        </p:nvPicPr>
        <p:blipFill rotWithShape="1">
          <a:blip r:embed="rId4">
            <a:grayscl/>
          </a:blip>
          <a:srcRect l="13382" t="12129" r="15055" b="11079"/>
          <a:stretch/>
        </p:blipFill>
        <p:spPr>
          <a:xfrm>
            <a:off x="4000321" y="1524169"/>
            <a:ext cx="5840095" cy="351852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sp>
        <p:nvSpPr>
          <p:cNvPr id="19" name="直角三角形 18"/>
          <p:cNvSpPr/>
          <p:nvPr/>
        </p:nvSpPr>
        <p:spPr>
          <a:xfrm rot="21320370" flipV="1">
            <a:off x="4071063" y="1114216"/>
            <a:ext cx="3600528" cy="1887820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804986" y="945388"/>
            <a:ext cx="10115550" cy="5238750"/>
          </a:xfrm>
          <a:custGeom>
            <a:avLst/>
            <a:gdLst>
              <a:gd name="connsiteX0" fmla="*/ 0 w 10115550"/>
              <a:gd name="connsiteY0" fmla="*/ 4876800 h 5238750"/>
              <a:gd name="connsiteX1" fmla="*/ 4038600 w 10115550"/>
              <a:gd name="connsiteY1" fmla="*/ 457200 h 5238750"/>
              <a:gd name="connsiteX2" fmla="*/ 10115550 w 10115550"/>
              <a:gd name="connsiteY2" fmla="*/ 0 h 5238750"/>
              <a:gd name="connsiteX3" fmla="*/ 9372600 w 10115550"/>
              <a:gd name="connsiteY3" fmla="*/ 5238750 h 5238750"/>
              <a:gd name="connsiteX4" fmla="*/ 0 w 10115550"/>
              <a:gd name="connsiteY4" fmla="*/ 4876800 h 523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15550" h="5238750">
                <a:moveTo>
                  <a:pt x="0" y="4876800"/>
                </a:moveTo>
                <a:lnTo>
                  <a:pt x="4038600" y="457200"/>
                </a:lnTo>
                <a:lnTo>
                  <a:pt x="10115550" y="0"/>
                </a:lnTo>
                <a:lnTo>
                  <a:pt x="9372600" y="5238750"/>
                </a:lnTo>
                <a:lnTo>
                  <a:pt x="0" y="4876800"/>
                </a:lnTo>
                <a:close/>
              </a:path>
            </a:pathLst>
          </a:cu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立方体 33"/>
          <p:cNvSpPr/>
          <p:nvPr/>
        </p:nvSpPr>
        <p:spPr>
          <a:xfrm rot="9256843">
            <a:off x="-480850" y="5231213"/>
            <a:ext cx="2252239" cy="1398584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645269" y="401853"/>
            <a:ext cx="194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rPr>
              <a:t>FILE</a:t>
            </a:r>
            <a:endParaRPr lang="zh-CN" altLang="en-US" sz="7200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46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1000">
        <p14:rippl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mediacall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1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2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1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2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  <p:bldLst>
      <p:bldP spid="37" grpId="0" animBg="1"/>
      <p:bldP spid="37" grpId="1" animBg="1"/>
      <p:bldP spid="37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8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grayscl/>
          </a:blip>
          <a:srcRect l="12090" r="12090" b="27052"/>
          <a:stretch/>
        </p:blipFill>
        <p:spPr>
          <a:xfrm>
            <a:off x="9696400" y="1633820"/>
            <a:ext cx="14689632" cy="4963532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2181962" y="581729"/>
            <a:ext cx="9266832" cy="3770263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23900" dirty="0" smtClean="0">
                <a:solidFill>
                  <a:schemeClr val="bg1">
                    <a:lumMod val="85000"/>
                  </a:schemeClr>
                </a:solidFill>
                <a:effectLst/>
                <a:latin typeface="Impact" panose="020B0806030902050204" pitchFamily="34" charset="0"/>
              </a:rPr>
              <a:t>240</a:t>
            </a:r>
            <a:r>
              <a:rPr lang="en-US" altLang="zh-CN" sz="23900" baseline="30000" dirty="0" smtClean="0">
                <a:solidFill>
                  <a:schemeClr val="bg1">
                    <a:lumMod val="85000"/>
                  </a:schemeClr>
                </a:solidFill>
                <a:effectLst/>
                <a:latin typeface="Impact" panose="020B0806030902050204" pitchFamily="34" charset="0"/>
              </a:rPr>
              <a:t>km/h</a:t>
            </a:r>
            <a:endParaRPr lang="zh-CN" altLang="en-US" sz="23900" dirty="0">
              <a:solidFill>
                <a:schemeClr val="bg1">
                  <a:lumMod val="85000"/>
                </a:schemeClr>
              </a:solidFill>
              <a:effectLst/>
              <a:latin typeface="Impact" panose="020B080603090205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7687" y="1452478"/>
            <a:ext cx="3059760" cy="3128650"/>
            <a:chOff x="4223791" y="1911454"/>
            <a:chExt cx="2574578" cy="2632544"/>
          </a:xfrm>
        </p:grpSpPr>
        <p:sp>
          <p:nvSpPr>
            <p:cNvPr id="26" name="圆角矩形 25"/>
            <p:cNvSpPr/>
            <p:nvPr/>
          </p:nvSpPr>
          <p:spPr>
            <a:xfrm>
              <a:off x="4238507" y="2250315"/>
              <a:ext cx="2545147" cy="127143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4223791" y="3140968"/>
              <a:ext cx="2559863" cy="140303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28915" b="3120"/>
            <a:stretch/>
          </p:blipFill>
          <p:spPr>
            <a:xfrm flipH="1">
              <a:off x="4270024" y="1911454"/>
              <a:ext cx="2528345" cy="2535204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-1" y="6381328"/>
            <a:ext cx="12192001" cy="4766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41042" y="3474699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Rockwell" panose="02060603020205020403" pitchFamily="18" charset="0"/>
              </a:rPr>
              <a:t>DENG</a:t>
            </a:r>
          </a:p>
          <a:p>
            <a:r>
              <a:rPr lang="en-US" altLang="zh-CN" dirty="0" smtClean="0">
                <a:solidFill>
                  <a:schemeClr val="bg1"/>
                </a:solidFill>
                <a:latin typeface="Rockwell" panose="02060603020205020403" pitchFamily="18" charset="0"/>
              </a:rPr>
              <a:t>XIAOPING</a:t>
            </a:r>
            <a:endParaRPr lang="zh-CN" altLang="en-US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512" y="272478"/>
            <a:ext cx="3847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n/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0"/>
              </a:rPr>
              <a:t>Running Like </a:t>
            </a:r>
          </a:p>
          <a:p>
            <a:r>
              <a:rPr lang="en-US" altLang="zh-CN" sz="3600" dirty="0" smtClean="0">
                <a:ln/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0"/>
              </a:rPr>
              <a:t>the </a:t>
            </a:r>
            <a:r>
              <a:rPr lang="en-US" altLang="zh-CN" sz="3600" b="1" dirty="0" smtClean="0">
                <a:ln/>
                <a:solidFill>
                  <a:schemeClr val="bg1">
                    <a:lumMod val="95000"/>
                  </a:schemeClr>
                </a:solidFill>
                <a:latin typeface="Rockwell" panose="02060603020205020403" pitchFamily="18" charset="0"/>
              </a:rPr>
              <a:t>Wind</a:t>
            </a:r>
            <a:endParaRPr lang="zh-CN" altLang="en-US" sz="3600" b="1" dirty="0">
              <a:ln/>
              <a:solidFill>
                <a:schemeClr val="bg1">
                  <a:lumMod val="95000"/>
                </a:schemeClr>
              </a:solidFill>
              <a:latin typeface="Rockwell" panose="02060603020205020403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1008278" y="401917"/>
            <a:ext cx="4104456" cy="910633"/>
            <a:chOff x="-888776" y="404664"/>
            <a:chExt cx="4104456" cy="910633"/>
          </a:xfrm>
        </p:grpSpPr>
        <p:sp>
          <p:nvSpPr>
            <p:cNvPr id="2" name="矩形 1"/>
            <p:cNvSpPr/>
            <p:nvPr/>
          </p:nvSpPr>
          <p:spPr>
            <a:xfrm>
              <a:off x="-888776" y="404664"/>
              <a:ext cx="4104456" cy="89694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ln/>
                  <a:solidFill>
                    <a:srgbClr val="2D84C5"/>
                  </a:solidFill>
                  <a:latin typeface="Script MT Bold" panose="03040602040607080904" pitchFamily="66" charset="0"/>
                </a:rPr>
                <a:t>             </a:t>
              </a:r>
              <a:r>
                <a:rPr lang="en-US" altLang="zh-CN" sz="4000" dirty="0" smtClean="0">
                  <a:ln/>
                  <a:solidFill>
                    <a:srgbClr val="868686"/>
                  </a:solidFill>
                  <a:latin typeface="Script MT Bold" panose="03040602040607080904" pitchFamily="66" charset="0"/>
                </a:rPr>
                <a:t>We Need  </a:t>
              </a:r>
              <a:endParaRPr lang="zh-CN" altLang="en-US" sz="4000" dirty="0">
                <a:ln/>
                <a:solidFill>
                  <a:srgbClr val="868686"/>
                </a:solidFill>
                <a:latin typeface="Script MT Bold" panose="03040602040607080904" pitchFamily="66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267762" y="574217"/>
              <a:ext cx="787678" cy="741080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1396"/>
            <a:ext cx="112734949" cy="1800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 flipH="1">
            <a:off x="-1430122" y="3925478"/>
            <a:ext cx="12192000" cy="27273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96400" y="433491"/>
            <a:ext cx="21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E3E3E3"/>
                </a:solidFill>
                <a:latin typeface="Rockwell Condensed" panose="02060603050405020104" pitchFamily="18" charset="0"/>
              </a:rPr>
              <a:t>1978</a:t>
            </a:r>
            <a:endParaRPr lang="zh-CN" altLang="en-US" sz="7200" b="1" dirty="0">
              <a:solidFill>
                <a:srgbClr val="E3E3E3"/>
              </a:solidFill>
              <a:latin typeface="Rockwell Condensed" panose="020606030504050201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1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 advTm="1000">
        <p15:prstTrans prst="pageCurlDouble"/>
      </p:transition>
    </mc:Choice>
    <mc:Fallback xmlns="">
      <p:transition spd="slow" advTm="1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decel="5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3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35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75E-6 1.11022E-16 L -0.99271 1.11022E-16 " pathEditMode="relative" rAng="0" ptsTypes="AA">
                                          <p:cBhvr>
                                            <p:cTn id="13" dur="19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63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35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3.7037E-7 L -8.14519 -3.7037E-7 " pathEditMode="relative" rAng="0" ptsTypes="AA">
                                          <p:cBhvr>
                                            <p:cTn id="15" dur="19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726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9" presetClass="entr" presetSubtype="0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8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35" presetClass="path" presetSubtype="0" fill="hold" grpId="0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Motion origin="layout" path="M 3.33333E-6 -7.40741E-7 L -1.8194 -7.40741E-7 " pathEditMode="relative" rAng="0" ptsTypes="AA">
                                          <p:cBhvr>
                                            <p:cTn id="23" dur="5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097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32" presetClass="emph" presetSubtype="0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6" dur="1000" fill="hold">
                                              <p:stCondLst>
                                                <p:cond delay="100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7" dur="1000" fill="hold">
                                              <p:stCondLst>
                                                <p:cond delay="200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8" dur="1000" fill="hold">
                                              <p:stCondLst>
                                                <p:cond delay="300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9" dur="1000" fill="hold">
                                              <p:stCondLst>
                                                <p:cond delay="400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grpId="0" nodeType="withEffect">
                                      <p:stCondLst>
                                        <p:cond delay="14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nodeType="withEffect" p14:presetBounceEnd="49333">
                                      <p:stCondLst>
                                        <p:cond delay="19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333">
                                          <p:cBhvr additive="base">
                                            <p:cTn id="3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333">
                                          <p:cBhvr additive="base">
                                            <p:cTn id="3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63" presetClass="path" presetSubtype="0" fill="hold" grpId="1" nodeType="withEffect" p14:presetBounceEnd="49333">
                                      <p:stCondLst>
                                        <p:cond delay="19000"/>
                                      </p:stCondLst>
                                      <p:childTnLst>
                                        <p:animMotion origin="layout" path="M -3.54167E-6 -4.81481E-6 L 0.25821 -4.81481E-6 " pathEditMode="relative" rAng="0" ptsTypes="AA" p14:bounceEnd="49333">
                                          <p:cBhvr>
                                            <p:cTn id="40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90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6" grpId="0"/>
          <p:bldP spid="13" grpId="0"/>
          <p:bldP spid="13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decel="5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3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35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75E-6 1.11022E-16 L -0.99271 1.11022E-16 " pathEditMode="relative" rAng="0" ptsTypes="AA">
                                          <p:cBhvr>
                                            <p:cTn id="13" dur="19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63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35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3.7037E-7 L -8.14519 -3.7037E-7 " pathEditMode="relative" rAng="0" ptsTypes="AA">
                                          <p:cBhvr>
                                            <p:cTn id="15" dur="19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726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9" presetClass="entr" presetSubtype="0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8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35" presetClass="path" presetSubtype="0" fill="hold" grpId="0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Motion origin="layout" path="M 3.33333E-6 -7.40741E-7 L -1.8194 -7.40741E-7 " pathEditMode="relative" rAng="0" ptsTypes="AA">
                                          <p:cBhvr>
                                            <p:cTn id="23" dur="5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097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32" presetClass="emph" presetSubtype="0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6" dur="1000" fill="hold">
                                              <p:stCondLst>
                                                <p:cond delay="100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7" dur="1000" fill="hold">
                                              <p:stCondLst>
                                                <p:cond delay="200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8" dur="1000" fill="hold">
                                              <p:stCondLst>
                                                <p:cond delay="300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9" dur="1000" fill="hold">
                                              <p:stCondLst>
                                                <p:cond delay="400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grpId="0" nodeType="withEffect">
                                      <p:stCondLst>
                                        <p:cond delay="14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nodeType="withEffect">
                                      <p:stCondLst>
                                        <p:cond delay="19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63" presetClass="path" presetSubtype="0" fill="hold" grpId="1" nodeType="withEffect">
                                      <p:stCondLst>
                                        <p:cond delay="19000"/>
                                      </p:stCondLst>
                                      <p:childTnLst>
                                        <p:animMotion origin="layout" path="M -3.54167E-6 -4.81481E-6 L 0.25821 -4.81481E-6 " pathEditMode="relative" rAng="0" ptsTypes="AA">
                                          <p:cBhvr>
                                            <p:cTn id="40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90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5" grpId="1"/>
          <p:bldP spid="6" grpId="0"/>
          <p:bldP spid="13" grpId="0"/>
          <p:bldP spid="13" grpId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2"/>
          <a:srcRect l="29255" t="77548" r="26672"/>
          <a:stretch/>
        </p:blipFill>
        <p:spPr>
          <a:xfrm>
            <a:off x="1927634" y="1920341"/>
            <a:ext cx="8352928" cy="2680975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 rot="19483785">
            <a:off x="1701692" y="-651716"/>
            <a:ext cx="9073008" cy="7021623"/>
          </a:xfrm>
          <a:prstGeom prst="rect">
            <a:avLst/>
          </a:prstGeom>
          <a:gradFill>
            <a:gsLst>
              <a:gs pos="0">
                <a:srgbClr val="BF1920"/>
              </a:gs>
              <a:gs pos="84000">
                <a:schemeClr val="accent4">
                  <a:lumMod val="75000"/>
                </a:schemeClr>
              </a:gs>
              <a:gs pos="14718">
                <a:srgbClr val="BF1920"/>
              </a:gs>
              <a:gs pos="21084">
                <a:schemeClr val="accent6">
                  <a:lumMod val="75000"/>
                </a:schemeClr>
              </a:gs>
              <a:gs pos="34000">
                <a:schemeClr val="accent6">
                  <a:lumMod val="75000"/>
                </a:schemeClr>
              </a:gs>
              <a:gs pos="75000">
                <a:srgbClr val="008CD6"/>
              </a:gs>
              <a:gs pos="42000">
                <a:schemeClr val="accent3">
                  <a:lumMod val="75000"/>
                </a:schemeClr>
              </a:gs>
              <a:gs pos="55000">
                <a:schemeClr val="accent3">
                  <a:lumMod val="75000"/>
                </a:schemeClr>
              </a:gs>
              <a:gs pos="63000">
                <a:srgbClr val="008CD6"/>
              </a:gs>
              <a:gs pos="100000">
                <a:schemeClr val="accent4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 rot="19483785">
            <a:off x="4848079" y="-4113636"/>
            <a:ext cx="2932928" cy="12950606"/>
          </a:xfrm>
          <a:prstGeom prst="rect">
            <a:avLst/>
          </a:prstGeom>
          <a:gradFill>
            <a:gsLst>
              <a:gs pos="7000">
                <a:srgbClr val="C00000"/>
              </a:gs>
              <a:gs pos="0">
                <a:srgbClr val="C00000">
                  <a:alpha val="0"/>
                </a:srgbClr>
              </a:gs>
              <a:gs pos="9200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 rot="19483785">
            <a:off x="6856765" y="-2518396"/>
            <a:ext cx="3865587" cy="7021623"/>
          </a:xfrm>
          <a:prstGeom prst="rect">
            <a:avLst/>
          </a:prstGeom>
          <a:gradFill>
            <a:gsLst>
              <a:gs pos="0">
                <a:srgbClr val="8E0000">
                  <a:alpha val="0"/>
                </a:srgbClr>
              </a:gs>
              <a:gs pos="8000">
                <a:srgbClr val="8E0000"/>
              </a:gs>
              <a:gs pos="100000">
                <a:srgbClr val="8E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2135560" y="1000380"/>
            <a:ext cx="4357442" cy="7021623"/>
            <a:chOff x="-1471459" y="3764433"/>
            <a:chExt cx="4357442" cy="7021623"/>
          </a:xfrm>
        </p:grpSpPr>
        <p:sp>
          <p:nvSpPr>
            <p:cNvPr id="48" name="矩形 47"/>
            <p:cNvSpPr/>
            <p:nvPr/>
          </p:nvSpPr>
          <p:spPr>
            <a:xfrm rot="19483785">
              <a:off x="-980758" y="3764433"/>
              <a:ext cx="3866741" cy="7021623"/>
            </a:xfrm>
            <a:prstGeom prst="rect">
              <a:avLst/>
            </a:prstGeom>
            <a:gradFill>
              <a:gsLst>
                <a:gs pos="0">
                  <a:srgbClr val="F20000"/>
                </a:gs>
                <a:gs pos="86000">
                  <a:srgbClr val="F20000"/>
                </a:gs>
                <a:gs pos="72576">
                  <a:srgbClr val="F20000"/>
                </a:gs>
                <a:gs pos="100000">
                  <a:srgbClr val="F2000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507726">
              <a:off x="-1471459" y="4740817"/>
              <a:ext cx="3290598" cy="2706757"/>
            </a:xfrm>
            <a:prstGeom prst="rect">
              <a:avLst/>
            </a:prstGeom>
          </p:spPr>
        </p:pic>
      </p:grp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4"/>
          <a:srcRect l="18470" t="3373" r="16134" b="30313"/>
          <a:stretch/>
        </p:blipFill>
        <p:spPr>
          <a:xfrm>
            <a:off x="-96688" y="-937107"/>
            <a:ext cx="12385375" cy="83985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78208" y="616194"/>
            <a:ext cx="84690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0" b="1" dirty="0" smtClean="0">
                <a:solidFill>
                  <a:srgbClr val="8E0000"/>
                </a:solidFill>
                <a:latin typeface="Berlin Sans FB Demi" panose="020E0802020502020306" pitchFamily="34" charset="0"/>
                <a:ea typeface="FolksBlack" panose="02000603040000020004" pitchFamily="2" charset="-122"/>
              </a:rPr>
              <a:t>WHAT IS</a:t>
            </a:r>
            <a:endParaRPr lang="zh-CN" altLang="en-US" sz="8000" b="1" dirty="0">
              <a:solidFill>
                <a:srgbClr val="8E0000"/>
              </a:solidFill>
              <a:latin typeface="Berlin Sans FB Demi" panose="020E0802020502020306" pitchFamily="34" charset="0"/>
              <a:ea typeface="FolksBlack" panose="02000603040000020004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96688" y="5242553"/>
            <a:ext cx="12385375" cy="2306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299245" y="5445224"/>
            <a:ext cx="53821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8E0000"/>
                </a:solidFill>
                <a:latin typeface="Rockwell" panose="02060603020205020403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Guest Narrator</a:t>
            </a:r>
            <a:endParaRPr lang="en-US" altLang="zh-CN" sz="2400" dirty="0" smtClean="0">
              <a:solidFill>
                <a:srgbClr val="8E0000"/>
              </a:solidFill>
              <a:latin typeface="Impact" panose="020B080603090205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HE </a:t>
            </a:r>
            <a:r>
              <a:rPr lang="en-US" altLang="zh-CN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Weihua</a:t>
            </a:r>
            <a:endParaRPr lang="en-US" altLang="zh-CN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Eras Bold ITC" panose="020B0907030504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99245" y="5445224"/>
            <a:ext cx="53821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8E0000"/>
                </a:solidFill>
                <a:latin typeface="Rockwell" panose="02060603020205020403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Written by</a:t>
            </a:r>
            <a:endParaRPr lang="en-US" altLang="zh-CN" sz="2400" dirty="0" smtClean="0">
              <a:solidFill>
                <a:srgbClr val="8E0000"/>
              </a:solidFill>
              <a:latin typeface="Impact" panose="020B080603090205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YANG </a:t>
            </a:r>
            <a:r>
              <a:rPr lang="en-US" altLang="zh-CN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Huiting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  <a:p>
            <a:pPr algn="ctr"/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BIAN </a:t>
            </a:r>
            <a:r>
              <a:rPr lang="en-US" altLang="zh-CN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Dongge</a:t>
            </a:r>
            <a:endParaRPr lang="en-US" altLang="zh-CN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Eras Bold ITC" panose="020B0907030504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299245" y="5445224"/>
            <a:ext cx="53821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8E0000"/>
                </a:solidFill>
                <a:latin typeface="Rockwell" panose="02060603020205020403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Animation</a:t>
            </a:r>
            <a:endParaRPr lang="en-US" altLang="zh-CN" sz="2400" dirty="0" smtClean="0">
              <a:solidFill>
                <a:srgbClr val="8E0000"/>
              </a:solidFill>
              <a:latin typeface="Impact" panose="020B080603090205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QIN </a:t>
            </a:r>
            <a:r>
              <a:rPr lang="en-US" altLang="zh-CN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Guoyang</a:t>
            </a:r>
            <a:endParaRPr lang="en-US" altLang="zh-CN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Eras Bold ITC" panose="020B0907030504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299245" y="5445224"/>
            <a:ext cx="53821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8E0000"/>
                </a:solidFill>
                <a:latin typeface="Rockwell" panose="02060603020205020403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Video Editor</a:t>
            </a:r>
            <a:endParaRPr lang="en-US" altLang="zh-CN" sz="2400" dirty="0" smtClean="0">
              <a:solidFill>
                <a:srgbClr val="8E0000"/>
              </a:solidFill>
              <a:latin typeface="Impact" panose="020B080603090205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LV </a:t>
            </a:r>
            <a:r>
              <a:rPr lang="en-US" altLang="zh-CN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Dongfeng</a:t>
            </a:r>
            <a:endParaRPr lang="en-US" altLang="zh-CN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Eras Bold ITC" panose="020B0907030504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44681" y="5445224"/>
            <a:ext cx="64912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8E0000"/>
                </a:solidFill>
                <a:latin typeface="Rockwell" panose="02060603020205020403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With Special Thanks to</a:t>
            </a:r>
            <a:endParaRPr lang="en-US" altLang="zh-CN" sz="2400" dirty="0" smtClean="0">
              <a:solidFill>
                <a:srgbClr val="8E0000"/>
              </a:solidFill>
              <a:latin typeface="Impact" panose="020B080603090205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HE </a:t>
            </a:r>
            <a:r>
              <a:rPr lang="en-US" altLang="zh-CN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Weihua’s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Great Help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/>
          <a:srcRect l="34247" t="24938" r="33297" b="5692"/>
          <a:stretch/>
        </p:blipFill>
        <p:spPr>
          <a:xfrm rot="169119">
            <a:off x="9874698" y="647384"/>
            <a:ext cx="1349338" cy="3283242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744681" y="5445224"/>
            <a:ext cx="6491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8E0000"/>
                </a:solidFill>
                <a:latin typeface="Rockwell" panose="02060603020205020403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Music</a:t>
            </a:r>
          </a:p>
          <a:p>
            <a:pPr algn="ctr"/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Bonnier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Sweden </a:t>
            </a:r>
          </a:p>
          <a:p>
            <a:pPr algn="ctr"/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“Secrets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AMFB </a:t>
            </a:r>
            <a:r>
              <a:rPr lang="en-US" altLang="zh-CN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Onerepublic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”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744681" y="5917161"/>
            <a:ext cx="6491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ras Bold ITC" panose="020B0907030504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May, 2014</a:t>
            </a:r>
          </a:p>
        </p:txBody>
      </p:sp>
    </p:spTree>
    <p:extLst>
      <p:ext uri="{BB962C8B-B14F-4D97-AF65-F5344CB8AC3E}">
        <p14:creationId xmlns:p14="http://schemas.microsoft.com/office/powerpoint/2010/main" val="381150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000">
        <p:fade thruBlk="1"/>
      </p:transition>
    </mc:Choice>
    <mc:Fallback xmlns="">
      <p:transition spd="slow" advTm="100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8" grpId="1"/>
      <p:bldP spid="20" grpId="0"/>
      <p:bldP spid="20" grpId="1"/>
      <p:bldP spid="21" grpId="0"/>
      <p:bldP spid="21" grpId="1"/>
      <p:bldP spid="22" grpId="0"/>
      <p:bldP spid="22" grpId="1"/>
      <p:bldP spid="17" grpId="0"/>
      <p:bldP spid="17" grpId="1"/>
      <p:bldP spid="23" grpId="0"/>
      <p:bldP spid="23" grpId="1"/>
      <p:bldP spid="24" grpId="0"/>
      <p:bldP spid="2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-1932" t="-3557" r="1" b="-2302"/>
          <a:stretch/>
        </p:blipFill>
        <p:spPr>
          <a:xfrm rot="21152341">
            <a:off x="-13520926" y="-4127722"/>
            <a:ext cx="21545209" cy="18749293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 rot="21152341">
            <a:off x="3351898" y="1546711"/>
            <a:ext cx="1316501" cy="972841"/>
            <a:chOff x="-9817767" y="4293096"/>
            <a:chExt cx="720080" cy="532110"/>
          </a:xfrm>
        </p:grpSpPr>
        <p:sp>
          <p:nvSpPr>
            <p:cNvPr id="36" name="任意多边形 35"/>
            <p:cNvSpPr/>
            <p:nvPr/>
          </p:nvSpPr>
          <p:spPr>
            <a:xfrm>
              <a:off x="-9817767" y="4293096"/>
              <a:ext cx="720080" cy="532110"/>
            </a:xfrm>
            <a:custGeom>
              <a:avLst/>
              <a:gdLst>
                <a:gd name="connsiteX0" fmla="*/ 298450 w 298450"/>
                <a:gd name="connsiteY0" fmla="*/ 0 h 273050"/>
                <a:gd name="connsiteX1" fmla="*/ 266700 w 298450"/>
                <a:gd name="connsiteY1" fmla="*/ 12700 h 273050"/>
                <a:gd name="connsiteX2" fmla="*/ 247650 w 298450"/>
                <a:gd name="connsiteY2" fmla="*/ 25400 h 273050"/>
                <a:gd name="connsiteX3" fmla="*/ 209550 w 298450"/>
                <a:gd name="connsiteY3" fmla="*/ 38100 h 273050"/>
                <a:gd name="connsiteX4" fmla="*/ 190500 w 298450"/>
                <a:gd name="connsiteY4" fmla="*/ 44450 h 273050"/>
                <a:gd name="connsiteX5" fmla="*/ 152400 w 298450"/>
                <a:gd name="connsiteY5" fmla="*/ 69850 h 273050"/>
                <a:gd name="connsiteX6" fmla="*/ 133350 w 298450"/>
                <a:gd name="connsiteY6" fmla="*/ 82550 h 273050"/>
                <a:gd name="connsiteX7" fmla="*/ 107950 w 298450"/>
                <a:gd name="connsiteY7" fmla="*/ 139700 h 273050"/>
                <a:gd name="connsiteX8" fmla="*/ 101600 w 298450"/>
                <a:gd name="connsiteY8" fmla="*/ 158750 h 273050"/>
                <a:gd name="connsiteX9" fmla="*/ 82550 w 298450"/>
                <a:gd name="connsiteY9" fmla="*/ 165100 h 273050"/>
                <a:gd name="connsiteX10" fmla="*/ 44450 w 298450"/>
                <a:gd name="connsiteY10" fmla="*/ 241300 h 273050"/>
                <a:gd name="connsiteX11" fmla="*/ 25400 w 298450"/>
                <a:gd name="connsiteY11" fmla="*/ 254000 h 273050"/>
                <a:gd name="connsiteX12" fmla="*/ 6350 w 298450"/>
                <a:gd name="connsiteY12" fmla="*/ 260350 h 273050"/>
                <a:gd name="connsiteX13" fmla="*/ 0 w 298450"/>
                <a:gd name="connsiteY13" fmla="*/ 27305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8450" h="273050">
                  <a:moveTo>
                    <a:pt x="298450" y="0"/>
                  </a:moveTo>
                  <a:cubicBezTo>
                    <a:pt x="287867" y="4233"/>
                    <a:pt x="276895" y="7602"/>
                    <a:pt x="266700" y="12700"/>
                  </a:cubicBezTo>
                  <a:cubicBezTo>
                    <a:pt x="259874" y="16113"/>
                    <a:pt x="254624" y="22300"/>
                    <a:pt x="247650" y="25400"/>
                  </a:cubicBezTo>
                  <a:cubicBezTo>
                    <a:pt x="235417" y="30837"/>
                    <a:pt x="222250" y="33867"/>
                    <a:pt x="209550" y="38100"/>
                  </a:cubicBezTo>
                  <a:cubicBezTo>
                    <a:pt x="203200" y="40217"/>
                    <a:pt x="196069" y="40737"/>
                    <a:pt x="190500" y="44450"/>
                  </a:cubicBezTo>
                  <a:lnTo>
                    <a:pt x="152400" y="69850"/>
                  </a:lnTo>
                  <a:lnTo>
                    <a:pt x="133350" y="82550"/>
                  </a:lnTo>
                  <a:cubicBezTo>
                    <a:pt x="113224" y="112739"/>
                    <a:pt x="123063" y="94360"/>
                    <a:pt x="107950" y="139700"/>
                  </a:cubicBezTo>
                  <a:cubicBezTo>
                    <a:pt x="105833" y="146050"/>
                    <a:pt x="107950" y="156633"/>
                    <a:pt x="101600" y="158750"/>
                  </a:cubicBezTo>
                  <a:lnTo>
                    <a:pt x="82550" y="165100"/>
                  </a:lnTo>
                  <a:cubicBezTo>
                    <a:pt x="75305" y="186834"/>
                    <a:pt x="65552" y="227232"/>
                    <a:pt x="44450" y="241300"/>
                  </a:cubicBezTo>
                  <a:cubicBezTo>
                    <a:pt x="38100" y="245533"/>
                    <a:pt x="32226" y="250587"/>
                    <a:pt x="25400" y="254000"/>
                  </a:cubicBezTo>
                  <a:cubicBezTo>
                    <a:pt x="19413" y="256993"/>
                    <a:pt x="11705" y="256334"/>
                    <a:pt x="6350" y="260350"/>
                  </a:cubicBezTo>
                  <a:cubicBezTo>
                    <a:pt x="2564" y="263190"/>
                    <a:pt x="2117" y="268817"/>
                    <a:pt x="0" y="273050"/>
                  </a:cubicBezTo>
                </a:path>
              </a:pathLst>
            </a:cu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-9817767" y="4293096"/>
              <a:ext cx="720080" cy="532110"/>
            </a:xfrm>
            <a:custGeom>
              <a:avLst/>
              <a:gdLst>
                <a:gd name="connsiteX0" fmla="*/ 298450 w 298450"/>
                <a:gd name="connsiteY0" fmla="*/ 0 h 273050"/>
                <a:gd name="connsiteX1" fmla="*/ 266700 w 298450"/>
                <a:gd name="connsiteY1" fmla="*/ 12700 h 273050"/>
                <a:gd name="connsiteX2" fmla="*/ 247650 w 298450"/>
                <a:gd name="connsiteY2" fmla="*/ 25400 h 273050"/>
                <a:gd name="connsiteX3" fmla="*/ 209550 w 298450"/>
                <a:gd name="connsiteY3" fmla="*/ 38100 h 273050"/>
                <a:gd name="connsiteX4" fmla="*/ 190500 w 298450"/>
                <a:gd name="connsiteY4" fmla="*/ 44450 h 273050"/>
                <a:gd name="connsiteX5" fmla="*/ 152400 w 298450"/>
                <a:gd name="connsiteY5" fmla="*/ 69850 h 273050"/>
                <a:gd name="connsiteX6" fmla="*/ 133350 w 298450"/>
                <a:gd name="connsiteY6" fmla="*/ 82550 h 273050"/>
                <a:gd name="connsiteX7" fmla="*/ 107950 w 298450"/>
                <a:gd name="connsiteY7" fmla="*/ 139700 h 273050"/>
                <a:gd name="connsiteX8" fmla="*/ 101600 w 298450"/>
                <a:gd name="connsiteY8" fmla="*/ 158750 h 273050"/>
                <a:gd name="connsiteX9" fmla="*/ 82550 w 298450"/>
                <a:gd name="connsiteY9" fmla="*/ 165100 h 273050"/>
                <a:gd name="connsiteX10" fmla="*/ 44450 w 298450"/>
                <a:gd name="connsiteY10" fmla="*/ 241300 h 273050"/>
                <a:gd name="connsiteX11" fmla="*/ 25400 w 298450"/>
                <a:gd name="connsiteY11" fmla="*/ 254000 h 273050"/>
                <a:gd name="connsiteX12" fmla="*/ 6350 w 298450"/>
                <a:gd name="connsiteY12" fmla="*/ 260350 h 273050"/>
                <a:gd name="connsiteX13" fmla="*/ 0 w 298450"/>
                <a:gd name="connsiteY13" fmla="*/ 27305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8450" h="273050">
                  <a:moveTo>
                    <a:pt x="298450" y="0"/>
                  </a:moveTo>
                  <a:cubicBezTo>
                    <a:pt x="287867" y="4233"/>
                    <a:pt x="276895" y="7602"/>
                    <a:pt x="266700" y="12700"/>
                  </a:cubicBezTo>
                  <a:cubicBezTo>
                    <a:pt x="259874" y="16113"/>
                    <a:pt x="254624" y="22300"/>
                    <a:pt x="247650" y="25400"/>
                  </a:cubicBezTo>
                  <a:cubicBezTo>
                    <a:pt x="235417" y="30837"/>
                    <a:pt x="222250" y="33867"/>
                    <a:pt x="209550" y="38100"/>
                  </a:cubicBezTo>
                  <a:cubicBezTo>
                    <a:pt x="203200" y="40217"/>
                    <a:pt x="196069" y="40737"/>
                    <a:pt x="190500" y="44450"/>
                  </a:cubicBezTo>
                  <a:lnTo>
                    <a:pt x="152400" y="69850"/>
                  </a:lnTo>
                  <a:lnTo>
                    <a:pt x="133350" y="82550"/>
                  </a:lnTo>
                  <a:cubicBezTo>
                    <a:pt x="113224" y="112739"/>
                    <a:pt x="123063" y="94360"/>
                    <a:pt x="107950" y="139700"/>
                  </a:cubicBezTo>
                  <a:cubicBezTo>
                    <a:pt x="105833" y="146050"/>
                    <a:pt x="107950" y="156633"/>
                    <a:pt x="101600" y="158750"/>
                  </a:cubicBezTo>
                  <a:lnTo>
                    <a:pt x="82550" y="165100"/>
                  </a:lnTo>
                  <a:cubicBezTo>
                    <a:pt x="75305" y="186834"/>
                    <a:pt x="65552" y="227232"/>
                    <a:pt x="44450" y="241300"/>
                  </a:cubicBezTo>
                  <a:cubicBezTo>
                    <a:pt x="38100" y="245533"/>
                    <a:pt x="32226" y="250587"/>
                    <a:pt x="25400" y="254000"/>
                  </a:cubicBezTo>
                  <a:cubicBezTo>
                    <a:pt x="19413" y="256993"/>
                    <a:pt x="11705" y="256334"/>
                    <a:pt x="6350" y="260350"/>
                  </a:cubicBezTo>
                  <a:cubicBezTo>
                    <a:pt x="2564" y="263190"/>
                    <a:pt x="2117" y="268817"/>
                    <a:pt x="0" y="273050"/>
                  </a:cubicBezTo>
                </a:path>
              </a:pathLst>
            </a:custGeom>
            <a:ln w="76200"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-13742" y="5229199"/>
            <a:ext cx="12518454" cy="373311"/>
          </a:xfrm>
          <a:prstGeom prst="rect">
            <a:avLst/>
          </a:prstGeom>
          <a:pattFill prst="lgConfetti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13742" y="5949280"/>
            <a:ext cx="12205742" cy="9087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13742" y="5589240"/>
            <a:ext cx="12243200" cy="3600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梯形 11"/>
          <p:cNvSpPr/>
          <p:nvPr/>
        </p:nvSpPr>
        <p:spPr>
          <a:xfrm>
            <a:off x="263352" y="5229200"/>
            <a:ext cx="504056" cy="360040"/>
          </a:xfrm>
          <a:prstGeom prst="trapezoi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梯形 12"/>
          <p:cNvSpPr/>
          <p:nvPr/>
        </p:nvSpPr>
        <p:spPr>
          <a:xfrm>
            <a:off x="1066835" y="5229200"/>
            <a:ext cx="504056" cy="360040"/>
          </a:xfrm>
          <a:prstGeom prst="trapezoi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梯形 13"/>
          <p:cNvSpPr/>
          <p:nvPr/>
        </p:nvSpPr>
        <p:spPr>
          <a:xfrm>
            <a:off x="1870318" y="5229200"/>
            <a:ext cx="504056" cy="360040"/>
          </a:xfrm>
          <a:prstGeom prst="trapezoi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梯形 14"/>
          <p:cNvSpPr/>
          <p:nvPr/>
        </p:nvSpPr>
        <p:spPr>
          <a:xfrm>
            <a:off x="2673801" y="5229200"/>
            <a:ext cx="504056" cy="360040"/>
          </a:xfrm>
          <a:prstGeom prst="trapezoi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梯形 15"/>
          <p:cNvSpPr/>
          <p:nvPr/>
        </p:nvSpPr>
        <p:spPr>
          <a:xfrm>
            <a:off x="3477284" y="5229200"/>
            <a:ext cx="504056" cy="360040"/>
          </a:xfrm>
          <a:prstGeom prst="trapezoi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梯形 16"/>
          <p:cNvSpPr/>
          <p:nvPr/>
        </p:nvSpPr>
        <p:spPr>
          <a:xfrm>
            <a:off x="4280767" y="5229200"/>
            <a:ext cx="504056" cy="360040"/>
          </a:xfrm>
          <a:prstGeom prst="trapezoi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梯形 17"/>
          <p:cNvSpPr/>
          <p:nvPr/>
        </p:nvSpPr>
        <p:spPr>
          <a:xfrm>
            <a:off x="5084250" y="5229200"/>
            <a:ext cx="504056" cy="360040"/>
          </a:xfrm>
          <a:prstGeom prst="trapezoi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梯形 18"/>
          <p:cNvSpPr/>
          <p:nvPr/>
        </p:nvSpPr>
        <p:spPr>
          <a:xfrm>
            <a:off x="5887733" y="5229200"/>
            <a:ext cx="504056" cy="360040"/>
          </a:xfrm>
          <a:prstGeom prst="trapezoi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梯形 19"/>
          <p:cNvSpPr/>
          <p:nvPr/>
        </p:nvSpPr>
        <p:spPr>
          <a:xfrm>
            <a:off x="6691216" y="5229200"/>
            <a:ext cx="504056" cy="360040"/>
          </a:xfrm>
          <a:prstGeom prst="trapezoi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梯形 20"/>
          <p:cNvSpPr/>
          <p:nvPr/>
        </p:nvSpPr>
        <p:spPr>
          <a:xfrm>
            <a:off x="7494699" y="5229200"/>
            <a:ext cx="504056" cy="360040"/>
          </a:xfrm>
          <a:prstGeom prst="trapezoi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梯形 21"/>
          <p:cNvSpPr/>
          <p:nvPr/>
        </p:nvSpPr>
        <p:spPr>
          <a:xfrm>
            <a:off x="8298182" y="5229200"/>
            <a:ext cx="504056" cy="360040"/>
          </a:xfrm>
          <a:prstGeom prst="trapezoi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梯形 22"/>
          <p:cNvSpPr/>
          <p:nvPr/>
        </p:nvSpPr>
        <p:spPr>
          <a:xfrm>
            <a:off x="9101665" y="5229200"/>
            <a:ext cx="504056" cy="360040"/>
          </a:xfrm>
          <a:prstGeom prst="trapezoi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梯形 23"/>
          <p:cNvSpPr/>
          <p:nvPr/>
        </p:nvSpPr>
        <p:spPr>
          <a:xfrm>
            <a:off x="9905148" y="5229200"/>
            <a:ext cx="504056" cy="360040"/>
          </a:xfrm>
          <a:prstGeom prst="trapezoi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梯形 24"/>
          <p:cNvSpPr/>
          <p:nvPr/>
        </p:nvSpPr>
        <p:spPr>
          <a:xfrm>
            <a:off x="10708631" y="5229200"/>
            <a:ext cx="504056" cy="360040"/>
          </a:xfrm>
          <a:prstGeom prst="trapezoi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梯形 25"/>
          <p:cNvSpPr/>
          <p:nvPr/>
        </p:nvSpPr>
        <p:spPr>
          <a:xfrm>
            <a:off x="11512116" y="5229200"/>
            <a:ext cx="504056" cy="360040"/>
          </a:xfrm>
          <a:prstGeom prst="trapezoi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-13742" y="4941168"/>
            <a:ext cx="12205742" cy="288032"/>
            <a:chOff x="-13742" y="4813434"/>
            <a:chExt cx="12205742" cy="415766"/>
          </a:xfrm>
          <a:solidFill>
            <a:srgbClr val="FFFF00"/>
          </a:solidFill>
        </p:grpSpPr>
        <p:sp>
          <p:nvSpPr>
            <p:cNvPr id="28" name="矩形 27"/>
            <p:cNvSpPr/>
            <p:nvPr/>
          </p:nvSpPr>
          <p:spPr>
            <a:xfrm>
              <a:off x="0" y="5157192"/>
              <a:ext cx="12192000" cy="720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-13742" y="4813434"/>
              <a:ext cx="12205742" cy="73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-13742" y="4886884"/>
              <a:ext cx="12205742" cy="2703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矩形 44"/>
          <p:cNvSpPr/>
          <p:nvPr/>
        </p:nvSpPr>
        <p:spPr>
          <a:xfrm>
            <a:off x="0" y="0"/>
            <a:ext cx="12229458" cy="4941168"/>
          </a:xfrm>
          <a:prstGeom prst="rect">
            <a:avLst/>
          </a:prstGeom>
          <a:solidFill>
            <a:srgbClr val="C0000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484" y="3429000"/>
            <a:ext cx="9819252" cy="15497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42575" y="262456"/>
            <a:ext cx="21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>
                    <a:lumMod val="95000"/>
                  </a:schemeClr>
                </a:solidFill>
                <a:latin typeface="Rockwell Condensed" panose="02060603050405020104" pitchFamily="18" charset="0"/>
              </a:rPr>
              <a:t>1999</a:t>
            </a:r>
            <a:endParaRPr lang="zh-CN" altLang="en-US" sz="7200" b="1" dirty="0">
              <a:solidFill>
                <a:schemeClr val="bg1">
                  <a:lumMod val="95000"/>
                </a:schemeClr>
              </a:solidFill>
              <a:latin typeface="Rockwell Condensed" panose="020606030504050201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45298" y="1772816"/>
            <a:ext cx="699461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500" dirty="0" smtClean="0">
                <a:solidFill>
                  <a:schemeClr val="bg1"/>
                </a:solidFill>
                <a:latin typeface="Impact" panose="020B0806030902050204" pitchFamily="34" charset="0"/>
              </a:rPr>
              <a:t>&gt;200 </a:t>
            </a:r>
            <a:r>
              <a:rPr lang="en-US" altLang="zh-CN" sz="12500" baseline="30000" dirty="0" smtClean="0">
                <a:solidFill>
                  <a:schemeClr val="bg1"/>
                </a:solidFill>
                <a:latin typeface="Impact" panose="020B0806030902050204" pitchFamily="34" charset="0"/>
              </a:rPr>
              <a:t>km/h</a:t>
            </a:r>
            <a:endParaRPr lang="zh-CN" altLang="en-US" sz="12500" baseline="30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-37458" y="1465354"/>
            <a:ext cx="4352051" cy="34036"/>
          </a:xfrm>
          <a:prstGeom prst="line">
            <a:avLst/>
          </a:prstGeom>
          <a:ln w="57150">
            <a:solidFill>
              <a:srgbClr val="FFC000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4583832" y="1499390"/>
            <a:ext cx="7608168" cy="0"/>
          </a:xfrm>
          <a:prstGeom prst="line">
            <a:avLst/>
          </a:prstGeom>
          <a:ln w="57150">
            <a:solidFill>
              <a:srgbClr val="FFC000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4219077" y="980728"/>
            <a:ext cx="3815020" cy="10358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ckwell Condensed" panose="02060603050405020104" pitchFamily="18" charset="0"/>
              </a:rPr>
              <a:t>404km </a:t>
            </a:r>
            <a:r>
              <a:rPr lang="en-US" altLang="zh-CN" sz="54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ckwell Condensed" panose="02060603050405020104" pitchFamily="18" charset="0"/>
              </a:rPr>
              <a:t>Total Length</a:t>
            </a:r>
            <a:endParaRPr lang="zh-CN" altLang="en-US" sz="5400" baseline="30000" dirty="0">
              <a:solidFill>
                <a:schemeClr val="tx1">
                  <a:lumMod val="85000"/>
                  <a:lumOff val="15000"/>
                </a:schemeClr>
              </a:solidFill>
              <a:latin typeface="Rockwell Condensed" panose="020606030504050201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742575" y="262456"/>
            <a:ext cx="21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>
                    <a:lumMod val="95000"/>
                  </a:schemeClr>
                </a:solidFill>
                <a:latin typeface="Rockwell Condensed" panose="02060603050405020104" pitchFamily="18" charset="0"/>
              </a:rPr>
              <a:t>2000</a:t>
            </a:r>
            <a:endParaRPr lang="zh-CN" altLang="en-US" sz="7200" b="1" dirty="0">
              <a:solidFill>
                <a:schemeClr val="bg1">
                  <a:lumMod val="95000"/>
                </a:schemeClr>
              </a:solidFill>
              <a:latin typeface="Rockwell Condensed" panose="020606030504050201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742575" y="262456"/>
            <a:ext cx="21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>
                    <a:lumMod val="95000"/>
                  </a:schemeClr>
                </a:solidFill>
                <a:latin typeface="Rockwell Condensed" panose="02060603050405020104" pitchFamily="18" charset="0"/>
              </a:rPr>
              <a:t>2001</a:t>
            </a:r>
            <a:endParaRPr lang="zh-CN" altLang="en-US" sz="7200" b="1" dirty="0">
              <a:solidFill>
                <a:schemeClr val="bg1">
                  <a:lumMod val="95000"/>
                </a:schemeClr>
              </a:solidFill>
              <a:latin typeface="Rockwell Condensed" panose="020606030504050201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742575" y="262456"/>
            <a:ext cx="21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>
                    <a:lumMod val="95000"/>
                  </a:schemeClr>
                </a:solidFill>
                <a:latin typeface="Rockwell Condensed" panose="02060603050405020104" pitchFamily="18" charset="0"/>
              </a:rPr>
              <a:t>2002</a:t>
            </a:r>
            <a:endParaRPr lang="zh-CN" altLang="en-US" sz="7200" b="1" dirty="0">
              <a:solidFill>
                <a:schemeClr val="bg1">
                  <a:lumMod val="95000"/>
                </a:schemeClr>
              </a:solidFill>
              <a:latin typeface="Rockwell Condensed" panose="02060603050405020104" pitchFamily="18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742575" y="262456"/>
            <a:ext cx="21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>
                    <a:lumMod val="95000"/>
                  </a:schemeClr>
                </a:solidFill>
                <a:latin typeface="Rockwell Condensed" panose="02060603050405020104" pitchFamily="18" charset="0"/>
              </a:rPr>
              <a:t>2003</a:t>
            </a:r>
            <a:endParaRPr lang="zh-CN" altLang="en-US" sz="7200" b="1" dirty="0">
              <a:solidFill>
                <a:schemeClr val="bg1">
                  <a:lumMod val="95000"/>
                </a:schemeClr>
              </a:solidFill>
              <a:latin typeface="Rockwell Condensed" panose="020606030504050201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853258" y="-6080500"/>
            <a:ext cx="4824536" cy="10771250"/>
            <a:chOff x="8550210" y="-9892480"/>
            <a:chExt cx="4824536" cy="10771250"/>
          </a:xfrm>
        </p:grpSpPr>
        <p:grpSp>
          <p:nvGrpSpPr>
            <p:cNvPr id="4" name="组合 3"/>
            <p:cNvGrpSpPr/>
            <p:nvPr/>
          </p:nvGrpSpPr>
          <p:grpSpPr>
            <a:xfrm>
              <a:off x="8550210" y="-4222435"/>
              <a:ext cx="4824536" cy="5101205"/>
              <a:chOff x="3717944" y="-323850"/>
              <a:chExt cx="4824536" cy="5101205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3717944" y="2501183"/>
                <a:ext cx="4824536" cy="2276172"/>
              </a:xfrm>
              <a:prstGeom prst="roundRect">
                <a:avLst/>
              </a:prstGeom>
              <a:solidFill>
                <a:srgbClr val="9507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200" dirty="0" smtClean="0">
                    <a:latin typeface="Impact" panose="020B0806030902050204" pitchFamily="34" charset="0"/>
                  </a:rPr>
                  <a:t>S</a:t>
                </a:r>
                <a:r>
                  <a:rPr lang="zh-CN" altLang="en-US" sz="7200" dirty="0" smtClean="0">
                    <a:latin typeface="Impact" panose="020B0806030902050204" pitchFamily="34" charset="0"/>
                  </a:rPr>
                  <a:t>low </a:t>
                </a:r>
                <a:r>
                  <a:rPr lang="en-US" altLang="zh-CN" sz="7200" dirty="0" smtClean="0">
                    <a:latin typeface="Impact" panose="020B0806030902050204" pitchFamily="34" charset="0"/>
                  </a:rPr>
                  <a:t>T</a:t>
                </a:r>
                <a:r>
                  <a:rPr lang="zh-CN" altLang="en-US" sz="7200" dirty="0" smtClean="0">
                    <a:latin typeface="Impact" panose="020B0806030902050204" pitchFamily="34" charset="0"/>
                  </a:rPr>
                  <a:t>rains </a:t>
                </a:r>
                <a:endParaRPr lang="en-US" altLang="zh-CN" sz="7200" dirty="0" smtClean="0">
                  <a:latin typeface="Impact" panose="020B0806030902050204" pitchFamily="34" charset="0"/>
                </a:endParaRPr>
              </a:p>
              <a:p>
                <a:pPr algn="ctr"/>
                <a:r>
                  <a:rPr lang="en-US" altLang="zh-CN" sz="7200" dirty="0" smtClean="0">
                    <a:latin typeface="Impact" panose="020B0806030902050204" pitchFamily="34" charset="0"/>
                  </a:rPr>
                  <a:t>ONLY</a:t>
                </a:r>
                <a:endParaRPr lang="zh-CN" altLang="en-US" sz="7200" dirty="0">
                  <a:latin typeface="Impact" panose="020B0806030902050204" pitchFamily="34" charset="0"/>
                </a:endParaRPr>
              </a:p>
            </p:txBody>
          </p:sp>
          <p:sp>
            <p:nvSpPr>
              <p:cNvPr id="3" name="任意多边形 2"/>
              <p:cNvSpPr/>
              <p:nvPr/>
            </p:nvSpPr>
            <p:spPr>
              <a:xfrm>
                <a:off x="4949112" y="-323850"/>
                <a:ext cx="2362200" cy="3048000"/>
              </a:xfrm>
              <a:custGeom>
                <a:avLst/>
                <a:gdLst>
                  <a:gd name="connsiteX0" fmla="*/ 0 w 2362200"/>
                  <a:gd name="connsiteY0" fmla="*/ 2990850 h 3048000"/>
                  <a:gd name="connsiteX1" fmla="*/ 1123950 w 2362200"/>
                  <a:gd name="connsiteY1" fmla="*/ 0 h 3048000"/>
                  <a:gd name="connsiteX2" fmla="*/ 2362200 w 2362200"/>
                  <a:gd name="connsiteY2" fmla="*/ 3048000 h 3048000"/>
                  <a:gd name="connsiteX3" fmla="*/ 2362200 w 2362200"/>
                  <a:gd name="connsiteY3" fmla="*/ 3048000 h 304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62200" h="3048000">
                    <a:moveTo>
                      <a:pt x="0" y="2990850"/>
                    </a:moveTo>
                    <a:lnTo>
                      <a:pt x="1123950" y="0"/>
                    </a:lnTo>
                    <a:lnTo>
                      <a:pt x="2362200" y="3048000"/>
                    </a:lnTo>
                    <a:lnTo>
                      <a:pt x="2362200" y="3048000"/>
                    </a:lnTo>
                  </a:path>
                </a:pathLst>
              </a:custGeom>
              <a:noFill/>
              <a:ln w="57150">
                <a:solidFill>
                  <a:srgbClr val="9507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8561578" y="-9892480"/>
              <a:ext cx="4813168" cy="106946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546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1000">
        <p15:prstTrans prst="wind"/>
      </p:transition>
    </mc:Choice>
    <mc:Fallback xmlns="">
      <p:transition spd="slow" advTm="1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1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7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23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33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7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7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7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270"/>
                                </p:stCondLst>
                                <p:childTnLst>
                                  <p:par>
                                    <p:cTn id="39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7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7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340"/>
                                </p:stCondLst>
                                <p:childTnLst>
                                  <p:par>
                                    <p:cTn id="4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7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7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410"/>
                                </p:stCondLst>
                                <p:childTnLst>
                                  <p:par>
                                    <p:cTn id="51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7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7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7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480"/>
                                </p:stCondLst>
                                <p:childTnLst>
                                  <p:par>
                                    <p:cTn id="57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7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7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7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1550"/>
                                </p:stCondLst>
                                <p:childTnLst>
                                  <p:par>
                                    <p:cTn id="63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7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7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7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1620"/>
                                </p:stCondLst>
                                <p:childTnLst>
                                  <p:par>
                                    <p:cTn id="69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7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2" dur="7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7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7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7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8" dur="7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7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1760"/>
                                </p:stCondLst>
                                <p:childTnLst>
                                  <p:par>
                                    <p:cTn id="81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7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4" dur="7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7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830"/>
                                </p:stCondLst>
                                <p:childTnLst>
                                  <p:par>
                                    <p:cTn id="87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7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7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7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97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1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0" dur="1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1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2050"/>
                                </p:stCondLst>
                                <p:childTnLst>
                                  <p:par>
                                    <p:cTn id="103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1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6" dur="1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1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10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114" presetID="2" presetClass="entr" presetSubtype="8" decel="4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8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119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21" dur="12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22" dur="12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23" dur="1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129" presetID="2" presetClass="entr" presetSubtype="2" fill="hold" nodeType="after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31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32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2" presetClass="entr" presetSubtype="8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5" dur="2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6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137" presetID="10" presetClass="entr" presetSubtype="0" fill="hold" grpId="0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8700"/>
                                </p:stCondLst>
                                <p:childTnLst>
                                  <p:par>
                                    <p:cTn id="14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1" fill="hold">
                                <p:stCondLst>
                                  <p:cond delay="9700"/>
                                </p:stCondLst>
                                <p:childTnLst>
                                  <p:par>
                                    <p:cTn id="152" presetID="10" presetClass="entr" presetSubtype="0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5" fill="hold">
                                <p:stCondLst>
                                  <p:cond delay="10700"/>
                                </p:stCondLst>
                                <p:childTnLst>
                                  <p:par>
                                    <p:cTn id="156" presetID="2" presetClass="entr" presetSubtype="2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5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0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6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4" fill="hold">
                                <p:stCondLst>
                                  <p:cond delay="11200"/>
                                </p:stCondLst>
                                <p:childTnLst>
                                  <p:par>
                                    <p:cTn id="165" presetID="63" presetClass="path" presetSubtype="0" accel="50000" decel="50000" fill="hold" grpId="1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2.5E-6 4.44444E-6 L 0.95026 4.44444E-6 " pathEditMode="relative" rAng="0" ptsTypes="AA">
                                          <p:cBhvr>
                                            <p:cTn id="166" dur="4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51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7" presetID="12" presetClass="exit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8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right)">
                                          <p:cBhvr>
                                            <p:cTn id="16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12" presetClass="exit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2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left)">
                                          <p:cBhvr>
                                            <p:cTn id="17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5" presetID="2" presetClass="exit" presetSubtype="8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6" dur="17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7" dur="17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2" presetClass="entr" presetSubtype="1" fill="hold" nodeType="withEffect" p14:presetBounceEnd="48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81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82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3" presetID="8" presetClass="emph" presetSubtype="0" accel="38000" decel="33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Rot by="1200000">
                                          <p:cBhvr>
                                            <p:cTn id="18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5" presetID="8" presetClass="emph" presetSubtype="0" accel="41000" decel="3600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-2100000">
                                          <p:cBhvr>
                                            <p:cTn id="186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7" presetID="8" presetClass="emph" presetSubtype="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Rot by="1500000">
                                          <p:cBhvr>
                                            <p:cTn id="18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9" presetID="9" presetClass="exit" presetSubtype="0" fill="hold" nodeType="withEffect">
                                      <p:stCondLst>
                                        <p:cond delay="7750"/>
                                      </p:stCondLst>
                                      <p:childTnLst>
                                        <p:animEffect transition="out" filter="dissolve">
                                          <p:cBhvr>
                                            <p:cTn id="19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45" grpId="0" animBg="1"/>
          <p:bldP spid="6" grpId="0"/>
          <p:bldP spid="47" grpId="0"/>
          <p:bldP spid="47" grpId="1"/>
          <p:bldP spid="48" grpId="0" animBg="1"/>
          <p:bldP spid="48" grpId="1" animBg="1"/>
          <p:bldP spid="35" grpId="0"/>
          <p:bldP spid="35" grpId="1"/>
          <p:bldP spid="37" grpId="0"/>
          <p:bldP spid="37" grpId="1"/>
          <p:bldP spid="39" grpId="0"/>
          <p:bldP spid="39" grpId="1"/>
          <p:bldP spid="40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1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7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23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33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7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7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7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270"/>
                                </p:stCondLst>
                                <p:childTnLst>
                                  <p:par>
                                    <p:cTn id="39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7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7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340"/>
                                </p:stCondLst>
                                <p:childTnLst>
                                  <p:par>
                                    <p:cTn id="4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7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7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410"/>
                                </p:stCondLst>
                                <p:childTnLst>
                                  <p:par>
                                    <p:cTn id="51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7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7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7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480"/>
                                </p:stCondLst>
                                <p:childTnLst>
                                  <p:par>
                                    <p:cTn id="57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7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7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7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1550"/>
                                </p:stCondLst>
                                <p:childTnLst>
                                  <p:par>
                                    <p:cTn id="63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7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7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7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1620"/>
                                </p:stCondLst>
                                <p:childTnLst>
                                  <p:par>
                                    <p:cTn id="69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7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2" dur="7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7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1690"/>
                                </p:stCondLst>
                                <p:childTnLst>
                                  <p:par>
                                    <p:cTn id="7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7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8" dur="7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7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1760"/>
                                </p:stCondLst>
                                <p:childTnLst>
                                  <p:par>
                                    <p:cTn id="81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7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4" dur="7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7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830"/>
                                </p:stCondLst>
                                <p:childTnLst>
                                  <p:par>
                                    <p:cTn id="87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7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7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7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97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1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0" dur="1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1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2050"/>
                                </p:stCondLst>
                                <p:childTnLst>
                                  <p:par>
                                    <p:cTn id="103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1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6" dur="1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1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10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114" presetID="2" presetClass="entr" presetSubtype="8" decel="4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8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119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21" dur="12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22" dur="12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23" dur="1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12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2" presetClass="entr" presetSubtype="8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5" dur="2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6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137" presetID="10" presetClass="entr" presetSubtype="0" fill="hold" grpId="0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8700"/>
                                </p:stCondLst>
                                <p:childTnLst>
                                  <p:par>
                                    <p:cTn id="14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1" fill="hold">
                                <p:stCondLst>
                                  <p:cond delay="9700"/>
                                </p:stCondLst>
                                <p:childTnLst>
                                  <p:par>
                                    <p:cTn id="152" presetID="10" presetClass="entr" presetSubtype="0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5" fill="hold">
                                <p:stCondLst>
                                  <p:cond delay="10700"/>
                                </p:stCondLst>
                                <p:childTnLst>
                                  <p:par>
                                    <p:cTn id="15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4" fill="hold">
                                <p:stCondLst>
                                  <p:cond delay="11200"/>
                                </p:stCondLst>
                                <p:childTnLst>
                                  <p:par>
                                    <p:cTn id="165" presetID="63" presetClass="path" presetSubtype="0" accel="50000" decel="50000" fill="hold" grpId="1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2.5E-6 4.44444E-6 L 0.95026 4.44444E-6 " pathEditMode="relative" rAng="0" ptsTypes="AA">
                                          <p:cBhvr>
                                            <p:cTn id="166" dur="4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51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7" presetID="12" presetClass="exit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8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right)">
                                          <p:cBhvr>
                                            <p:cTn id="16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12" presetClass="exit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2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left)">
                                          <p:cBhvr>
                                            <p:cTn id="17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5" presetID="2" presetClass="exit" presetSubtype="8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6" dur="17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7" dur="175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1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2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3" presetID="8" presetClass="emph" presetSubtype="0" accel="38000" decel="33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Rot by="1200000">
                                          <p:cBhvr>
                                            <p:cTn id="18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5" presetID="8" presetClass="emph" presetSubtype="0" accel="41000" decel="3600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-2100000">
                                          <p:cBhvr>
                                            <p:cTn id="186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7" presetID="8" presetClass="emph" presetSubtype="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Rot by="1500000">
                                          <p:cBhvr>
                                            <p:cTn id="18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9" presetID="9" presetClass="exit" presetSubtype="0" fill="hold" nodeType="withEffect">
                                      <p:stCondLst>
                                        <p:cond delay="7750"/>
                                      </p:stCondLst>
                                      <p:childTnLst>
                                        <p:animEffect transition="out" filter="dissolve">
                                          <p:cBhvr>
                                            <p:cTn id="19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45" grpId="0" animBg="1"/>
          <p:bldP spid="6" grpId="0"/>
          <p:bldP spid="47" grpId="0"/>
          <p:bldP spid="47" grpId="1"/>
          <p:bldP spid="48" grpId="0" animBg="1"/>
          <p:bldP spid="48" grpId="1" animBg="1"/>
          <p:bldP spid="35" grpId="0"/>
          <p:bldP spid="35" grpId="1"/>
          <p:bldP spid="37" grpId="0"/>
          <p:bldP spid="37" grpId="1"/>
          <p:bldP spid="39" grpId="0"/>
          <p:bldP spid="39" grpId="1"/>
          <p:bldP spid="40" grpId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896200" y="1386929"/>
            <a:ext cx="1872208" cy="37702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 smtClean="0">
                <a:solidFill>
                  <a:schemeClr val="bg1">
                    <a:lumMod val="95000"/>
                  </a:schemeClr>
                </a:solidFill>
                <a:effectLst/>
                <a:latin typeface="Impact" panose="020B0806030902050204" pitchFamily="34" charset="0"/>
              </a:rPr>
              <a:t>0</a:t>
            </a:r>
            <a:endParaRPr lang="zh-CN" altLang="en-US" sz="23900" dirty="0">
              <a:solidFill>
                <a:schemeClr val="bg1">
                  <a:lumMod val="95000"/>
                </a:schemeClr>
              </a:solidFill>
              <a:effectLst/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96400" y="2911291"/>
            <a:ext cx="208823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km/h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05637" y="1382146"/>
            <a:ext cx="3366627" cy="3770263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23900" dirty="0">
                <a:solidFill>
                  <a:schemeClr val="bg1">
                    <a:lumMod val="95000"/>
                  </a:schemeClr>
                </a:solidFill>
                <a:effectLst/>
                <a:latin typeface="Impact" panose="020B0806030902050204" pitchFamily="34" charset="0"/>
              </a:rPr>
              <a:t>20</a:t>
            </a:r>
            <a:endParaRPr lang="zh-CN" altLang="en-US" sz="23900" dirty="0">
              <a:solidFill>
                <a:schemeClr val="bg1">
                  <a:lumMod val="95000"/>
                </a:schemeClr>
              </a:solidFill>
              <a:effectLst/>
              <a:latin typeface="Impact" panose="020B080603090205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 rot="17178953">
            <a:off x="7294550" y="-3531864"/>
            <a:ext cx="1874903" cy="7053686"/>
            <a:chOff x="6193914" y="-4128742"/>
            <a:chExt cx="1874903" cy="7053686"/>
          </a:xfrm>
          <a:solidFill>
            <a:srgbClr val="FFC000"/>
          </a:solidFill>
        </p:grpSpPr>
        <p:sp>
          <p:nvSpPr>
            <p:cNvPr id="12" name="文本框 11"/>
            <p:cNvSpPr txBox="1"/>
            <p:nvPr/>
          </p:nvSpPr>
          <p:spPr>
            <a:xfrm>
              <a:off x="6311008" y="2217058"/>
              <a:ext cx="1585192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ckwell" panose="02060603020205020403" pitchFamily="18" charset="0"/>
                </a:rPr>
                <a:t>Years</a:t>
              </a:r>
              <a:endPara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endParaRPr>
            </a:p>
          </p:txBody>
        </p:sp>
        <p:cxnSp>
          <p:nvCxnSpPr>
            <p:cNvPr id="4" name="直接连接符 3"/>
            <p:cNvCxnSpPr>
              <a:stCxn id="12" idx="0"/>
            </p:cNvCxnSpPr>
            <p:nvPr/>
          </p:nvCxnSpPr>
          <p:spPr>
            <a:xfrm rot="4421047" flipH="1" flipV="1">
              <a:off x="4027649" y="-1962477"/>
              <a:ext cx="6207434" cy="1874903"/>
            </a:xfrm>
            <a:prstGeom prst="line">
              <a:avLst/>
            </a:prstGeom>
            <a:grp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直接连接符 7"/>
          <p:cNvCxnSpPr/>
          <p:nvPr/>
        </p:nvCxnSpPr>
        <p:spPr>
          <a:xfrm flipV="1">
            <a:off x="10740516" y="-1061343"/>
            <a:ext cx="0" cy="397501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-9025680" y="-288032"/>
            <a:ext cx="13174199" cy="7317432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368300" dist="38100" sx="103000" sy="103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云形标注 17"/>
          <p:cNvSpPr/>
          <p:nvPr/>
        </p:nvSpPr>
        <p:spPr>
          <a:xfrm>
            <a:off x="648723" y="826659"/>
            <a:ext cx="2607737" cy="2128989"/>
          </a:xfrm>
          <a:prstGeom prst="cloudCallout">
            <a:avLst>
              <a:gd name="adj1" fmla="val 11328"/>
              <a:gd name="adj2" fmla="val 1133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456728" y="1664086"/>
            <a:ext cx="3243989" cy="512001"/>
          </a:xfrm>
          <a:prstGeom prst="rect">
            <a:avLst/>
          </a:prstGeom>
        </p:spPr>
      </p:pic>
      <p:sp>
        <p:nvSpPr>
          <p:cNvPr id="27" name="任意多边形 26"/>
          <p:cNvSpPr/>
          <p:nvPr/>
        </p:nvSpPr>
        <p:spPr>
          <a:xfrm>
            <a:off x="-96688" y="560870"/>
            <a:ext cx="4147103" cy="2556605"/>
          </a:xfrm>
          <a:custGeom>
            <a:avLst/>
            <a:gdLst>
              <a:gd name="connsiteX0" fmla="*/ 3347264 w 5840256"/>
              <a:gd name="connsiteY0" fmla="*/ 380312 h 3600400"/>
              <a:gd name="connsiteX1" fmla="*/ 3272832 w 5840256"/>
              <a:gd name="connsiteY1" fmla="*/ 383661 h 3600400"/>
              <a:gd name="connsiteX2" fmla="*/ 3042637 w 5840256"/>
              <a:gd name="connsiteY2" fmla="*/ 524387 h 3600400"/>
              <a:gd name="connsiteX3" fmla="*/ 2996100 w 5840256"/>
              <a:gd name="connsiteY3" fmla="*/ 602587 h 3600400"/>
              <a:gd name="connsiteX4" fmla="*/ 2992896 w 5840256"/>
              <a:gd name="connsiteY4" fmla="*/ 607971 h 3600400"/>
              <a:gd name="connsiteX5" fmla="*/ 2337321 w 5840256"/>
              <a:gd name="connsiteY5" fmla="*/ 630285 h 3600400"/>
              <a:gd name="connsiteX6" fmla="*/ 2274618 w 5840256"/>
              <a:gd name="connsiteY6" fmla="*/ 730595 h 3600400"/>
              <a:gd name="connsiteX7" fmla="*/ 2274482 w 5840256"/>
              <a:gd name="connsiteY7" fmla="*/ 730814 h 3600400"/>
              <a:gd name="connsiteX8" fmla="*/ 1561932 w 5840256"/>
              <a:gd name="connsiteY8" fmla="*/ 849145 h 3600400"/>
              <a:gd name="connsiteX9" fmla="*/ 1415461 w 5840256"/>
              <a:gd name="connsiteY9" fmla="*/ 1367098 h 3600400"/>
              <a:gd name="connsiteX10" fmla="*/ 1415461 w 5840256"/>
              <a:gd name="connsiteY10" fmla="*/ 1367099 h 3600400"/>
              <a:gd name="connsiteX11" fmla="*/ 1412316 w 5840256"/>
              <a:gd name="connsiteY11" fmla="*/ 1376607 h 3600400"/>
              <a:gd name="connsiteX12" fmla="*/ 1083499 w 5840256"/>
              <a:gd name="connsiteY12" fmla="*/ 1737293 h 3600400"/>
              <a:gd name="connsiteX13" fmla="*/ 1263549 w 5840256"/>
              <a:gd name="connsiteY13" fmla="*/ 2143091 h 3600400"/>
              <a:gd name="connsiteX14" fmla="*/ 1178285 w 5840256"/>
              <a:gd name="connsiteY14" fmla="*/ 2538617 h 3600400"/>
              <a:gd name="connsiteX15" fmla="*/ 1577319 w 5840256"/>
              <a:gd name="connsiteY15" fmla="*/ 2831635 h 3600400"/>
              <a:gd name="connsiteX16" fmla="*/ 2484880 w 5840256"/>
              <a:gd name="connsiteY16" fmla="*/ 3094950 h 3600400"/>
              <a:gd name="connsiteX17" fmla="*/ 3095843 w 5840256"/>
              <a:gd name="connsiteY17" fmla="*/ 3361456 h 3600400"/>
              <a:gd name="connsiteX18" fmla="*/ 3511369 w 5840256"/>
              <a:gd name="connsiteY18" fmla="*/ 2924843 h 3600400"/>
              <a:gd name="connsiteX19" fmla="*/ 4092833 w 5840256"/>
              <a:gd name="connsiteY19" fmla="*/ 2875290 h 3600400"/>
              <a:gd name="connsiteX20" fmla="*/ 4263617 w 5840256"/>
              <a:gd name="connsiteY20" fmla="*/ 2466022 h 3600400"/>
              <a:gd name="connsiteX21" fmla="*/ 4740690 w 5840256"/>
              <a:gd name="connsiteY21" fmla="*/ 1988392 h 3600400"/>
              <a:gd name="connsiteX22" fmla="*/ 4638849 w 5840256"/>
              <a:gd name="connsiteY22" fmla="*/ 1442747 h 3600400"/>
              <a:gd name="connsiteX23" fmla="*/ 4652791 w 5840256"/>
              <a:gd name="connsiteY23" fmla="*/ 1085878 h 3600400"/>
              <a:gd name="connsiteX24" fmla="*/ 4445261 w 5840256"/>
              <a:gd name="connsiteY24" fmla="*/ 804348 h 3600400"/>
              <a:gd name="connsiteX25" fmla="*/ 4342637 w 5840256"/>
              <a:gd name="connsiteY25" fmla="*/ 757375 h 3600400"/>
              <a:gd name="connsiteX26" fmla="*/ 4341316 w 5840256"/>
              <a:gd name="connsiteY26" fmla="*/ 756770 h 3600400"/>
              <a:gd name="connsiteX27" fmla="*/ 4098614 w 5840256"/>
              <a:gd name="connsiteY27" fmla="*/ 417668 h 3600400"/>
              <a:gd name="connsiteX28" fmla="*/ 3904862 w 5840256"/>
              <a:gd name="connsiteY28" fmla="*/ 381408 h 3600400"/>
              <a:gd name="connsiteX29" fmla="*/ 3620011 w 5840256"/>
              <a:gd name="connsiteY29" fmla="*/ 541969 h 3600400"/>
              <a:gd name="connsiteX30" fmla="*/ 3615941 w 5840256"/>
              <a:gd name="connsiteY30" fmla="*/ 537441 h 3600400"/>
              <a:gd name="connsiteX31" fmla="*/ 3618906 w 5840256"/>
              <a:gd name="connsiteY31" fmla="*/ 532183 h 3600400"/>
              <a:gd name="connsiteX32" fmla="*/ 3615652 w 5840256"/>
              <a:gd name="connsiteY32" fmla="*/ 537119 h 3600400"/>
              <a:gd name="connsiteX33" fmla="*/ 3550104 w 5840256"/>
              <a:gd name="connsiteY33" fmla="*/ 464189 h 3600400"/>
              <a:gd name="connsiteX34" fmla="*/ 3347264 w 5840256"/>
              <a:gd name="connsiteY34" fmla="*/ 380312 h 3600400"/>
              <a:gd name="connsiteX35" fmla="*/ 0 w 5840256"/>
              <a:gd name="connsiteY35" fmla="*/ 0 h 3600400"/>
              <a:gd name="connsiteX36" fmla="*/ 5840256 w 5840256"/>
              <a:gd name="connsiteY36" fmla="*/ 0 h 3600400"/>
              <a:gd name="connsiteX37" fmla="*/ 5840256 w 5840256"/>
              <a:gd name="connsiteY37" fmla="*/ 3600400 h 3600400"/>
              <a:gd name="connsiteX38" fmla="*/ 0 w 5840256"/>
              <a:gd name="connsiteY38" fmla="*/ 3600400 h 36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40256" h="3600400">
                <a:moveTo>
                  <a:pt x="3347264" y="380312"/>
                </a:moveTo>
                <a:cubicBezTo>
                  <a:pt x="3322684" y="378666"/>
                  <a:pt x="3297761" y="379731"/>
                  <a:pt x="3272832" y="383661"/>
                </a:cubicBezTo>
                <a:cubicBezTo>
                  <a:pt x="3182233" y="397923"/>
                  <a:pt x="3100720" y="448687"/>
                  <a:pt x="3042637" y="524387"/>
                </a:cubicBezTo>
                <a:lnTo>
                  <a:pt x="2996100" y="602587"/>
                </a:lnTo>
                <a:lnTo>
                  <a:pt x="2992896" y="607971"/>
                </a:lnTo>
                <a:cubicBezTo>
                  <a:pt x="2803814" y="400890"/>
                  <a:pt x="2504477" y="422137"/>
                  <a:pt x="2337321" y="630285"/>
                </a:cubicBezTo>
                <a:lnTo>
                  <a:pt x="2274618" y="730595"/>
                </a:lnTo>
                <a:lnTo>
                  <a:pt x="2274482" y="730814"/>
                </a:lnTo>
                <a:cubicBezTo>
                  <a:pt x="2041471" y="579169"/>
                  <a:pt x="1744873" y="628375"/>
                  <a:pt x="1561932" y="849145"/>
                </a:cubicBezTo>
                <a:cubicBezTo>
                  <a:pt x="1446149" y="988923"/>
                  <a:pt x="1392424" y="1178809"/>
                  <a:pt x="1415461" y="1367098"/>
                </a:cubicBezTo>
                <a:lnTo>
                  <a:pt x="1415461" y="1367099"/>
                </a:lnTo>
                <a:lnTo>
                  <a:pt x="1412316" y="1376607"/>
                </a:lnTo>
                <a:cubicBezTo>
                  <a:pt x="1240767" y="1396317"/>
                  <a:pt x="1104241" y="1546088"/>
                  <a:pt x="1083499" y="1737293"/>
                </a:cubicBezTo>
                <a:cubicBezTo>
                  <a:pt x="1065817" y="1900598"/>
                  <a:pt x="1136545" y="2060016"/>
                  <a:pt x="1263549" y="2143091"/>
                </a:cubicBezTo>
                <a:cubicBezTo>
                  <a:pt x="1174034" y="2249000"/>
                  <a:pt x="1141646" y="2399326"/>
                  <a:pt x="1178285" y="2538617"/>
                </a:cubicBezTo>
                <a:cubicBezTo>
                  <a:pt x="1228865" y="2731140"/>
                  <a:pt x="1397609" y="2855024"/>
                  <a:pt x="1577319" y="2831635"/>
                </a:cubicBezTo>
                <a:cubicBezTo>
                  <a:pt x="1760259" y="3187463"/>
                  <a:pt x="2169665" y="3306212"/>
                  <a:pt x="2484880" y="3094950"/>
                </a:cubicBezTo>
                <a:cubicBezTo>
                  <a:pt x="2618430" y="3317524"/>
                  <a:pt x="2862237" y="3423849"/>
                  <a:pt x="3095843" y="3361456"/>
                </a:cubicBezTo>
                <a:cubicBezTo>
                  <a:pt x="3294085" y="3308502"/>
                  <a:pt x="3452287" y="3142282"/>
                  <a:pt x="3511369" y="2924843"/>
                </a:cubicBezTo>
                <a:cubicBezTo>
                  <a:pt x="3694054" y="3051434"/>
                  <a:pt x="3929700" y="3031376"/>
                  <a:pt x="4092833" y="2875290"/>
                </a:cubicBezTo>
                <a:cubicBezTo>
                  <a:pt x="4200200" y="2772574"/>
                  <a:pt x="4262512" y="2623358"/>
                  <a:pt x="4263617" y="2466022"/>
                </a:cubicBezTo>
                <a:cubicBezTo>
                  <a:pt x="4495183" y="2429239"/>
                  <a:pt x="4683734" y="2240463"/>
                  <a:pt x="4740690" y="1988392"/>
                </a:cubicBezTo>
                <a:cubicBezTo>
                  <a:pt x="4783535" y="1798784"/>
                  <a:pt x="4746046" y="1597793"/>
                  <a:pt x="4638849" y="1442747"/>
                </a:cubicBezTo>
                <a:cubicBezTo>
                  <a:pt x="4682459" y="1329690"/>
                  <a:pt x="4687389" y="1202753"/>
                  <a:pt x="4652791" y="1085878"/>
                </a:cubicBezTo>
                <a:cubicBezTo>
                  <a:pt x="4617087" y="965118"/>
                  <a:pt x="4542363" y="865438"/>
                  <a:pt x="4445261" y="804348"/>
                </a:cubicBezTo>
                <a:lnTo>
                  <a:pt x="4342637" y="757375"/>
                </a:lnTo>
                <a:lnTo>
                  <a:pt x="4341316" y="756770"/>
                </a:lnTo>
                <a:cubicBezTo>
                  <a:pt x="4316833" y="605750"/>
                  <a:pt x="4225703" y="478465"/>
                  <a:pt x="4098614" y="417668"/>
                </a:cubicBezTo>
                <a:cubicBezTo>
                  <a:pt x="4036068" y="387738"/>
                  <a:pt x="3969649" y="376128"/>
                  <a:pt x="3904862" y="381408"/>
                </a:cubicBezTo>
                <a:cubicBezTo>
                  <a:pt x="3796884" y="390210"/>
                  <a:pt x="3693438" y="445933"/>
                  <a:pt x="3620011" y="541969"/>
                </a:cubicBezTo>
                <a:lnTo>
                  <a:pt x="3615941" y="537441"/>
                </a:lnTo>
                <a:lnTo>
                  <a:pt x="3618906" y="532183"/>
                </a:lnTo>
                <a:lnTo>
                  <a:pt x="3615652" y="537119"/>
                </a:lnTo>
                <a:lnTo>
                  <a:pt x="3550104" y="464189"/>
                </a:lnTo>
                <a:cubicBezTo>
                  <a:pt x="3491653" y="414588"/>
                  <a:pt x="3421003" y="385249"/>
                  <a:pt x="3347264" y="380312"/>
                </a:cubicBezTo>
                <a:close/>
                <a:moveTo>
                  <a:pt x="0" y="0"/>
                </a:moveTo>
                <a:lnTo>
                  <a:pt x="5840256" y="0"/>
                </a:lnTo>
                <a:lnTo>
                  <a:pt x="5840256" y="3600400"/>
                </a:lnTo>
                <a:lnTo>
                  <a:pt x="0" y="36004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6728" y="560870"/>
            <a:ext cx="4505334" cy="380423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092" y="4163136"/>
            <a:ext cx="1590603" cy="22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5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000">
        <p14:reveal/>
      </p:transition>
    </mc:Choice>
    <mc:Fallback xmlns="">
      <p:transition spd="slow" advTm="1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2" presetClass="emph" presetSubtype="0" repeatCount="2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animRot by="4680000" p14:bounceEnd="49000">
                                          <p:cBhvr>
                                            <p:cTn id="16" dur="2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fill="hold" grpId="1" nodeType="withEffect" p14:presetBounceEnd="32000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-8.33333E-7 1.11111E-6 L -0.02734 1.11111E-6 " pathEditMode="relative" rAng="0" ptsTypes="AA" p14:bounceEnd="32000">
                                          <p:cBhvr>
                                            <p:cTn id="18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6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nodeType="withEffect" p14:presetBounceEnd="61333">
                                      <p:stCondLst>
                                        <p:cond delay="1000"/>
                                      </p:stCondLst>
                                      <p:childTnLst>
                                        <p:animRot by="-300000" p14:bounceEnd="61333">
                                          <p:cBhvr>
                                            <p:cTn id="20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nodeType="withEffect" p14:presetBounceEnd="5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3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4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6" presetID="2" presetClass="entr" presetSubtype="4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xit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1" dur="2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2" presetClass="entr" presetSubtype="1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1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3" presetID="9" presetClass="exit" presetSubtype="0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dissolve">
                                          <p:cBhvr>
                                            <p:cTn id="64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63" presetClass="path" presetSubtype="0" accel="50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4.81481E-6 L 0.66432 -0.00139 " pathEditMode="relative" rAng="0" ptsTypes="AA">
                                          <p:cBhvr>
                                            <p:cTn id="67" dur="5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216" y="-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1" grpId="0" animBg="1"/>
          <p:bldP spid="2" grpId="0"/>
          <p:bldP spid="2" grpId="1"/>
          <p:bldP spid="2" grpId="2"/>
          <p:bldP spid="33" grpId="0" animBg="1"/>
          <p:bldP spid="18" grpId="0" animBg="1"/>
          <p:bldP spid="18" grpId="1" animBg="1"/>
          <p:bldP spid="27" grpId="0" animBg="1"/>
          <p:bldP spid="27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2" presetClass="emph" presetSubtype="0" repeatCount="2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4680000">
                                          <p:cBhvr>
                                            <p:cTn id="16" dur="2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-8.33333E-7 1.11111E-6 L -0.02734 1.11111E-6 " pathEditMode="relative" rAng="0" ptsTypes="AA">
                                          <p:cBhvr>
                                            <p:cTn id="18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6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-300000">
                                          <p:cBhvr>
                                            <p:cTn id="20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xit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1" dur="2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1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3" presetID="9" presetClass="exit" presetSubtype="0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dissolve">
                                          <p:cBhvr>
                                            <p:cTn id="64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63" presetClass="path" presetSubtype="0" accel="50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0 4.81481E-6 L 0.66432 -0.00139 " pathEditMode="relative" rAng="0" ptsTypes="AA">
                                          <p:cBhvr>
                                            <p:cTn id="67" dur="5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216" y="-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1" grpId="0" animBg="1"/>
          <p:bldP spid="2" grpId="0"/>
          <p:bldP spid="2" grpId="1"/>
          <p:bldP spid="2" grpId="2"/>
          <p:bldP spid="33" grpId="0" animBg="1"/>
          <p:bldP spid="18" grpId="0" animBg="1"/>
          <p:bldP spid="18" grpId="1" animBg="1"/>
          <p:bldP spid="27" grpId="0" animBg="1"/>
          <p:bldP spid="27" grpId="1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2909218"/>
            <a:ext cx="1880025" cy="13064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871" y="2909218"/>
            <a:ext cx="1880025" cy="130649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717712" y="3589852"/>
            <a:ext cx="5092870" cy="1482266"/>
            <a:chOff x="3717712" y="3811252"/>
            <a:chExt cx="5092870" cy="1482266"/>
          </a:xfrm>
          <a:solidFill>
            <a:srgbClr val="950706"/>
          </a:solidFill>
          <a:effectLst/>
        </p:grpSpPr>
        <p:sp>
          <p:nvSpPr>
            <p:cNvPr id="2" name="矩形 1"/>
            <p:cNvSpPr/>
            <p:nvPr/>
          </p:nvSpPr>
          <p:spPr>
            <a:xfrm>
              <a:off x="3717712" y="4293096"/>
              <a:ext cx="5092870" cy="10004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7802470" y="3811252"/>
              <a:ext cx="1008112" cy="4818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719736" y="3811252"/>
              <a:ext cx="1008112" cy="4818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092" y="4163136"/>
            <a:ext cx="1590603" cy="22269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biLevel thresh="75000"/>
          </a:blip>
          <a:srcRect l="-29370" r="-22659" b="-98807"/>
          <a:stretch/>
        </p:blipFill>
        <p:spPr>
          <a:xfrm>
            <a:off x="6002857" y="2806839"/>
            <a:ext cx="388729" cy="26144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787014" y="3559811"/>
            <a:ext cx="1008112" cy="10029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340092" y="1202128"/>
            <a:ext cx="3096344" cy="968459"/>
          </a:xfrm>
          <a:prstGeom prst="rect">
            <a:avLst/>
          </a:prstGeom>
          <a:solidFill>
            <a:srgbClr val="9507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rPr>
              <a:t>TECH IMPORT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83984" y="2172509"/>
            <a:ext cx="3096344" cy="9684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TECH IMPORT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5880" y="5072118"/>
            <a:ext cx="6836119" cy="195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25438"/>
      </p:ext>
    </p:extLst>
  </p:cSld>
  <p:clrMapOvr>
    <a:masterClrMapping/>
  </p:clrMapOvr>
  <p:transition advTm="1000"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8" presetID="42" presetClass="path" presetSubtype="0" fill="hold" nodeType="after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0.17044 -0.67152 L 0.00182 0.00371 " pathEditMode="fixed" rAng="0" ptsTypes="AA">
                                          <p:cBhvr>
                                            <p:cTn id="19" dur="500" spd="-100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438" y="337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76810" y="7681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3" presetID="42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044 -0.47315 L 0.17044 -0.67152 " pathEditMode="fixed" rAng="0" ptsTypes="AA">
                                          <p:cBhvr>
                                            <p:cTn id="24" dur="200" spd="-100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28000" fill="hold" nodeType="withEffect" p14:presetBounceEnd="46000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.17044 -0.47316 L 0.17044 -0.44352 " pathEditMode="fixed" rAng="0" ptsTypes="AA" p14:bounceEnd="46000">
                                          <p:cBhvr>
                                            <p:cTn id="26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fill="hold" nodeType="withEffect" p14:presetBounceEnd="56000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3.75E-6 -4.44444E-6 L -3.75E-6 0.02963 " pathEditMode="relative" rAng="0" ptsTypes="AA" p14:bounceEnd="56000">
                                          <p:cBhvr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fill="hold" nodeType="withEffect" p14:presetBounceEnd="56000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3.33333E-6 -4.44444E-6 L -3.33333E-6 -0.03333 " pathEditMode="relative" rAng="0" ptsTypes="AA" p14:bounceEnd="56000">
                                          <p:cBhvr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fill="hold" nodeType="withEffect" p14:presetBounceEnd="64000">
                                      <p:stCondLst>
                                        <p:cond delay="200"/>
                                      </p:stCondLst>
                                      <p:childTnLst>
                                        <p:animRot by="-600000" p14:bounceEnd="64000">
                                          <p:cBhvr>
                                            <p:cTn id="3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4" presetID="2" presetClass="entr" presetSubtype="1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0" presetClass="path" presetSubtype="0" fill="hold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.17044 -0.47316 L 0.17044 -0.5044 " pathEditMode="fixed" rAng="0" ptsTypes="AA" p14:bounceEnd="48000">
                                          <p:cBhvr>
                                            <p:cTn id="3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0" presetClass="path" presetSubtype="0" fill="hold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3.75E-6 -4.44444E-6 L -3.75E-6 -0.03125 " pathEditMode="relative" rAng="0" ptsTypes="AA" p14:bounceEnd="48000">
                                          <p:cBhvr>
                                            <p:cTn id="41" dur="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0" presetClass="path" presetSubtype="0" fill="hold" nodeType="withEffect" p14:presetBounceEnd="24000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0.00026 -0.00115 L 0.00013 0.03079 " pathEditMode="relative" rAng="0" ptsTypes="AA" p14:bounceEnd="24000">
                                          <p:cBhvr>
                                            <p:cTn id="43" dur="1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fill="hold" nodeType="withEffect" p14:presetBounceEnd="84000">
                                      <p:stCondLst>
                                        <p:cond delay="250"/>
                                      </p:stCondLst>
                                      <p:childTnLst>
                                        <p:animRot by="1200000" p14:bounceEnd="84000">
                                          <p:cBhvr>
                                            <p:cTn id="4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47" presetID="2" presetClass="entr" presetSubtype="1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49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50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8" presetID="42" presetClass="path" presetSubtype="0" fill="hold" nodeType="afterEffect">
                                      <p:stCondLst>
                                        <p:cond delay="350"/>
                                      </p:stCondLst>
                                      <p:childTnLst>
                                        <p:animMotion origin="layout" path="M 0.17044 -0.67152 L 0.00182 0.00371 " pathEditMode="fixed" rAng="0" ptsTypes="AA">
                                          <p:cBhvr>
                                            <p:cTn id="19" dur="500" spd="-100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438" y="337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76810" y="7681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3" presetID="42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044 -0.47315 L 0.17044 -0.67152 " pathEditMode="fixed" rAng="0" ptsTypes="AA">
                                          <p:cBhvr>
                                            <p:cTn id="24" dur="200" spd="-100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9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accel="28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.17044 -0.47316 L 0.17044 -0.44352 " pathEditMode="fixed" rAng="0" ptsTypes="AA">
                                          <p:cBhvr>
                                            <p:cTn id="26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3.75E-6 -4.44444E-6 L -3.75E-6 0.02963 " pathEditMode="relative" rAng="0" ptsTypes="AA">
                                          <p:cBhvr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3.33333E-6 -4.44444E-6 L -3.33333E-6 -0.03333 " pathEditMode="relative" rAng="0" ptsTypes="AA">
                                          <p:cBhvr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-600000">
                                          <p:cBhvr>
                                            <p:cTn id="3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0" presetClass="pat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.17044 -0.47316 L 0.17044 -0.5044 " pathEditMode="fixed" rAng="0" ptsTypes="AA">
                                          <p:cBhvr>
                                            <p:cTn id="3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0" presetClass="pat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3.75E-6 -4.44444E-6 L -3.75E-6 -0.03125 " pathEditMode="relative" rAng="0" ptsTypes="AA">
                                          <p:cBhvr>
                                            <p:cTn id="41" dur="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0" presetClass="pat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0.00026 -0.00115 L 0.00013 0.03079 " pathEditMode="relative" rAng="0" ptsTypes="AA">
                                          <p:cBhvr>
                                            <p:cTn id="43" dur="1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1200000">
                                          <p:cBhvr>
                                            <p:cTn id="4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4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7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1916832"/>
            <a:ext cx="2159941" cy="216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20" y="1916832"/>
            <a:ext cx="2159941" cy="216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7701374" y="1736812"/>
            <a:ext cx="2519971" cy="252004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288768" y="4176929"/>
            <a:ext cx="15654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Digest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967068" y="4176929"/>
            <a:ext cx="16674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Absorb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77620" y="4176929"/>
            <a:ext cx="29674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Impact" panose="020B0806030902050204" pitchFamily="34" charset="0"/>
              </a:rPr>
              <a:t>R</a:t>
            </a:r>
            <a:r>
              <a:rPr lang="zh-CN" altLang="en-US" sz="4400" b="1" dirty="0" smtClean="0">
                <a:solidFill>
                  <a:schemeClr val="bg1"/>
                </a:solidFill>
                <a:latin typeface="Impact" panose="020B0806030902050204" pitchFamily="34" charset="0"/>
              </a:rPr>
              <a:t>e</a:t>
            </a:r>
            <a:r>
              <a:rPr lang="en-US" altLang="zh-CN" sz="4400" b="1" dirty="0" smtClean="0">
                <a:solidFill>
                  <a:schemeClr val="bg1"/>
                </a:solidFill>
                <a:latin typeface="Impact" panose="020B0806030902050204" pitchFamily="34" charset="0"/>
              </a:rPr>
              <a:t>-</a:t>
            </a:r>
            <a:r>
              <a:rPr lang="zh-CN" altLang="en-US" sz="4400" b="1" dirty="0" smtClean="0">
                <a:solidFill>
                  <a:schemeClr val="bg1"/>
                </a:solidFill>
                <a:latin typeface="Impact" panose="020B0806030902050204" pitchFamily="34" charset="0"/>
              </a:rPr>
              <a:t>innovate</a:t>
            </a:r>
            <a:endParaRPr lang="zh-CN" altLang="en-US" sz="44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663790"/>
      </p:ext>
    </p:extLst>
  </p:cSld>
  <p:clrMapOvr>
    <a:masterClrMapping/>
  </p:clrMapOvr>
  <p:transition spd="slow" advTm="1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8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8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8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8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2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 rctx="PPT">
                                        <p:cTn id="30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8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8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8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8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 rctx="PPT">
                                        <p:cTn id="48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2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9" grpId="2"/>
      <p:bldP spid="20" grpId="0"/>
      <p:bldP spid="20" grpId="1"/>
      <p:bldP spid="20" grpId="2"/>
      <p:bldP spid="21" grpId="0"/>
      <p:bldP spid="2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61384" y="-5857952"/>
            <a:ext cx="22335760" cy="18720000"/>
          </a:xfrm>
          <a:prstGeom prst="rect">
            <a:avLst/>
          </a:prstGeom>
        </p:spPr>
      </p:pic>
      <p:sp>
        <p:nvSpPr>
          <p:cNvPr id="85" name="矩形 84"/>
          <p:cNvSpPr/>
          <p:nvPr/>
        </p:nvSpPr>
        <p:spPr>
          <a:xfrm>
            <a:off x="-3102178" y="-881349"/>
            <a:ext cx="21727570" cy="92890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5087888" y="1927994"/>
            <a:ext cx="2449078" cy="2975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38100" dir="2700000" sx="107000" sy="107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 rot="19440000">
            <a:off x="2323429" y="-4143305"/>
            <a:ext cx="9777889" cy="10014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33400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744988" y="4005064"/>
            <a:ext cx="342900" cy="533400"/>
            <a:chOff x="29889450" y="1371600"/>
            <a:chExt cx="342900" cy="533400"/>
          </a:xfrm>
        </p:grpSpPr>
        <p:sp>
          <p:nvSpPr>
            <p:cNvPr id="17" name="任意多边形 16"/>
            <p:cNvSpPr/>
            <p:nvPr/>
          </p:nvSpPr>
          <p:spPr>
            <a:xfrm>
              <a:off x="29889450" y="1371600"/>
              <a:ext cx="342900" cy="533400"/>
            </a:xfrm>
            <a:custGeom>
              <a:avLst/>
              <a:gdLst>
                <a:gd name="connsiteX0" fmla="*/ 0 w 342900"/>
                <a:gd name="connsiteY0" fmla="*/ 0 h 533400"/>
                <a:gd name="connsiteX1" fmla="*/ 38100 w 342900"/>
                <a:gd name="connsiteY1" fmla="*/ 95250 h 533400"/>
                <a:gd name="connsiteX2" fmla="*/ 95250 w 342900"/>
                <a:gd name="connsiteY2" fmla="*/ 133350 h 533400"/>
                <a:gd name="connsiteX3" fmla="*/ 228600 w 342900"/>
                <a:gd name="connsiteY3" fmla="*/ 304800 h 533400"/>
                <a:gd name="connsiteX4" fmla="*/ 247650 w 342900"/>
                <a:gd name="connsiteY4" fmla="*/ 361950 h 533400"/>
                <a:gd name="connsiteX5" fmla="*/ 323850 w 342900"/>
                <a:gd name="connsiteY5" fmla="*/ 476250 h 533400"/>
                <a:gd name="connsiteX6" fmla="*/ 342900 w 342900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900" h="533400">
                  <a:moveTo>
                    <a:pt x="0" y="0"/>
                  </a:moveTo>
                  <a:cubicBezTo>
                    <a:pt x="12700" y="31750"/>
                    <a:pt x="18224" y="67424"/>
                    <a:pt x="38100" y="95250"/>
                  </a:cubicBezTo>
                  <a:cubicBezTo>
                    <a:pt x="51408" y="113881"/>
                    <a:pt x="77661" y="118693"/>
                    <a:pt x="95250" y="133350"/>
                  </a:cubicBezTo>
                  <a:cubicBezTo>
                    <a:pt x="140767" y="171281"/>
                    <a:pt x="212261" y="255783"/>
                    <a:pt x="228600" y="304800"/>
                  </a:cubicBezTo>
                  <a:cubicBezTo>
                    <a:pt x="234950" y="323850"/>
                    <a:pt x="237898" y="344397"/>
                    <a:pt x="247650" y="361950"/>
                  </a:cubicBezTo>
                  <a:cubicBezTo>
                    <a:pt x="269888" y="401978"/>
                    <a:pt x="309370" y="432809"/>
                    <a:pt x="323850" y="476250"/>
                  </a:cubicBezTo>
                  <a:lnTo>
                    <a:pt x="342900" y="533400"/>
                  </a:ln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29889450" y="1371600"/>
              <a:ext cx="342900" cy="533400"/>
            </a:xfrm>
            <a:custGeom>
              <a:avLst/>
              <a:gdLst>
                <a:gd name="connsiteX0" fmla="*/ 0 w 342900"/>
                <a:gd name="connsiteY0" fmla="*/ 0 h 533400"/>
                <a:gd name="connsiteX1" fmla="*/ 38100 w 342900"/>
                <a:gd name="connsiteY1" fmla="*/ 95250 h 533400"/>
                <a:gd name="connsiteX2" fmla="*/ 95250 w 342900"/>
                <a:gd name="connsiteY2" fmla="*/ 133350 h 533400"/>
                <a:gd name="connsiteX3" fmla="*/ 228600 w 342900"/>
                <a:gd name="connsiteY3" fmla="*/ 304800 h 533400"/>
                <a:gd name="connsiteX4" fmla="*/ 247650 w 342900"/>
                <a:gd name="connsiteY4" fmla="*/ 361950 h 533400"/>
                <a:gd name="connsiteX5" fmla="*/ 323850 w 342900"/>
                <a:gd name="connsiteY5" fmla="*/ 476250 h 533400"/>
                <a:gd name="connsiteX6" fmla="*/ 342900 w 342900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900" h="533400">
                  <a:moveTo>
                    <a:pt x="0" y="0"/>
                  </a:moveTo>
                  <a:cubicBezTo>
                    <a:pt x="12700" y="31750"/>
                    <a:pt x="18224" y="67424"/>
                    <a:pt x="38100" y="95250"/>
                  </a:cubicBezTo>
                  <a:cubicBezTo>
                    <a:pt x="51408" y="113881"/>
                    <a:pt x="77661" y="118693"/>
                    <a:pt x="95250" y="133350"/>
                  </a:cubicBezTo>
                  <a:cubicBezTo>
                    <a:pt x="140767" y="171281"/>
                    <a:pt x="212261" y="255783"/>
                    <a:pt x="228600" y="304800"/>
                  </a:cubicBezTo>
                  <a:cubicBezTo>
                    <a:pt x="234950" y="323850"/>
                    <a:pt x="237898" y="344397"/>
                    <a:pt x="247650" y="361950"/>
                  </a:cubicBezTo>
                  <a:cubicBezTo>
                    <a:pt x="269888" y="401978"/>
                    <a:pt x="309370" y="432809"/>
                    <a:pt x="323850" y="476250"/>
                  </a:cubicBezTo>
                  <a:lnTo>
                    <a:pt x="342900" y="533400"/>
                  </a:lnTo>
                </a:path>
              </a:pathLst>
            </a:custGeom>
            <a:noFill/>
            <a:ln w="762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 rot="19456346">
            <a:off x="4601921" y="2296904"/>
            <a:ext cx="8003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600" dirty="0" smtClean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</a:rPr>
              <a:t>350</a:t>
            </a:r>
            <a:r>
              <a:rPr lang="en-US" altLang="zh-CN" sz="12500" dirty="0" smtClean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en-US" altLang="zh-CN" sz="12500" baseline="30000" dirty="0" smtClean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</a:rPr>
              <a:t>km/h</a:t>
            </a:r>
            <a:endParaRPr lang="zh-CN" altLang="en-US" sz="12500" baseline="30000" dirty="0">
              <a:solidFill>
                <a:schemeClr val="bg2">
                  <a:lumMod val="25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4744988" y="1927994"/>
            <a:ext cx="2970641" cy="2077070"/>
          </a:xfrm>
          <a:prstGeom prst="line">
            <a:avLst/>
          </a:prstGeom>
          <a:ln w="38100">
            <a:solidFill>
              <a:srgbClr val="9537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5087888" y="2413880"/>
            <a:ext cx="3015160" cy="2146274"/>
          </a:xfrm>
          <a:prstGeom prst="line">
            <a:avLst/>
          </a:prstGeom>
          <a:ln w="38100">
            <a:solidFill>
              <a:srgbClr val="9537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7508726" y="2052325"/>
            <a:ext cx="387474" cy="512579"/>
          </a:xfrm>
          <a:prstGeom prst="straightConnector1">
            <a:avLst/>
          </a:prstGeom>
          <a:ln w="38100">
            <a:solidFill>
              <a:srgbClr val="95373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 rot="19440000">
            <a:off x="6675812" y="109457"/>
            <a:ext cx="508788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</a:rPr>
              <a:t>120</a:t>
            </a:r>
            <a:r>
              <a:rPr lang="en-US" altLang="zh-CN" sz="12500" dirty="0" smtClean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en-US" altLang="zh-CN" sz="9600" baseline="30000" dirty="0" smtClean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</a:rPr>
              <a:t>km</a:t>
            </a:r>
            <a:endParaRPr lang="zh-CN" altLang="en-US" sz="9600" baseline="30000" dirty="0">
              <a:solidFill>
                <a:schemeClr val="accent2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336820" y="97776"/>
            <a:ext cx="3168352" cy="3168352"/>
          </a:xfrm>
          <a:prstGeom prst="ellipse">
            <a:avLst/>
          </a:prstGeom>
          <a:solidFill>
            <a:schemeClr val="bg2">
              <a:lumMod val="90000"/>
            </a:schemeClr>
          </a:solidFill>
          <a:ln w="130175">
            <a:solidFill>
              <a:srgbClr val="4A4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-2160000">
            <a:off x="4794996" y="421952"/>
            <a:ext cx="252000" cy="2520000"/>
          </a:xfrm>
          <a:prstGeom prst="rect">
            <a:avLst/>
          </a:prstGeom>
        </p:spPr>
      </p:pic>
      <p:pic>
        <p:nvPicPr>
          <p:cNvPr id="43" name="图片 4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76996" y="601952"/>
            <a:ext cx="288000" cy="2160000"/>
          </a:xfrm>
          <a:prstGeom prst="rect">
            <a:avLst/>
          </a:prstGeom>
        </p:spPr>
      </p:pic>
      <p:sp>
        <p:nvSpPr>
          <p:cNvPr id="45" name="椭圆 44"/>
          <p:cNvSpPr/>
          <p:nvPr/>
        </p:nvSpPr>
        <p:spPr>
          <a:xfrm>
            <a:off x="4704972" y="1465928"/>
            <a:ext cx="432048" cy="432048"/>
          </a:xfrm>
          <a:prstGeom prst="ellipse">
            <a:avLst/>
          </a:prstGeom>
          <a:solidFill>
            <a:srgbClr val="4A4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 rot="19440000">
            <a:off x="3641382" y="709534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u="sng" dirty="0" smtClean="0">
                <a:solidFill>
                  <a:srgbClr val="4A452A"/>
                </a:solidFill>
                <a:latin typeface="Impact" panose="020B0806030902050204" pitchFamily="34" charset="0"/>
              </a:rPr>
              <a:t>Time</a:t>
            </a:r>
            <a:endParaRPr lang="zh-CN" altLang="en-US" sz="3200" u="sng" dirty="0">
              <a:solidFill>
                <a:srgbClr val="4A452A"/>
              </a:solidFill>
              <a:latin typeface="Impact" panose="020B0806030902050204" pitchFamily="34" charset="0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5087888" y="1776070"/>
            <a:ext cx="2449078" cy="3146491"/>
            <a:chOff x="9742922" y="7035399"/>
            <a:chExt cx="2449078" cy="3146491"/>
          </a:xfrm>
        </p:grpSpPr>
        <p:sp>
          <p:nvSpPr>
            <p:cNvPr id="52" name="矩形 51"/>
            <p:cNvSpPr/>
            <p:nvPr/>
          </p:nvSpPr>
          <p:spPr>
            <a:xfrm>
              <a:off x="9742922" y="7035399"/>
              <a:ext cx="2449078" cy="74112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400" b="1" dirty="0">
                  <a:solidFill>
                    <a:schemeClr val="bg1">
                      <a:lumMod val="95000"/>
                    </a:schemeClr>
                  </a:solidFill>
                  <a:latin typeface="Rockwell Condensed" panose="02060603050405020104" pitchFamily="18" charset="0"/>
                </a:rPr>
                <a:t>2008</a:t>
              </a:r>
              <a:endParaRPr lang="zh-CN" altLang="en-US" sz="5400" b="1" dirty="0">
                <a:solidFill>
                  <a:schemeClr val="bg1">
                    <a:lumMod val="95000"/>
                  </a:schemeClr>
                </a:solidFill>
                <a:latin typeface="Rockwell Condensed" panose="02060603050405020104" pitchFamily="18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9742922" y="7792369"/>
              <a:ext cx="2449078" cy="23895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9912424" y="8613576"/>
              <a:ext cx="1152128" cy="11521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948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400" b="1" dirty="0">
                  <a:solidFill>
                    <a:srgbClr val="948A54"/>
                  </a:solidFill>
                  <a:latin typeface="Rockwell Condensed" panose="02060603050405020104" pitchFamily="18" charset="0"/>
                </a:rPr>
                <a:t>1</a:t>
              </a:r>
              <a:endParaRPr lang="zh-CN" altLang="en-US" sz="5400" b="1" dirty="0">
                <a:solidFill>
                  <a:srgbClr val="948A54"/>
                </a:solidFill>
                <a:latin typeface="Rockwell Condensed" panose="020606030504050201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1064552" y="8609766"/>
              <a:ext cx="1127448" cy="1155938"/>
            </a:xfrm>
            <a:custGeom>
              <a:avLst/>
              <a:gdLst>
                <a:gd name="connsiteX0" fmla="*/ 0 w 1127448"/>
                <a:gd name="connsiteY0" fmla="*/ 0 h 1152128"/>
                <a:gd name="connsiteX1" fmla="*/ 1127448 w 1127448"/>
                <a:gd name="connsiteY1" fmla="*/ 0 h 1152128"/>
                <a:gd name="connsiteX2" fmla="*/ 1127448 w 1127448"/>
                <a:gd name="connsiteY2" fmla="*/ 1152128 h 1152128"/>
                <a:gd name="connsiteX3" fmla="*/ 0 w 1127448"/>
                <a:gd name="connsiteY3" fmla="*/ 1152128 h 1152128"/>
                <a:gd name="connsiteX4" fmla="*/ 0 w 1127448"/>
                <a:gd name="connsiteY4" fmla="*/ 0 h 1152128"/>
                <a:gd name="connsiteX0" fmla="*/ 1127448 w 1218888"/>
                <a:gd name="connsiteY0" fmla="*/ 0 h 1152128"/>
                <a:gd name="connsiteX1" fmla="*/ 1127448 w 1218888"/>
                <a:gd name="connsiteY1" fmla="*/ 1152128 h 1152128"/>
                <a:gd name="connsiteX2" fmla="*/ 0 w 1218888"/>
                <a:gd name="connsiteY2" fmla="*/ 1152128 h 1152128"/>
                <a:gd name="connsiteX3" fmla="*/ 0 w 1218888"/>
                <a:gd name="connsiteY3" fmla="*/ 0 h 1152128"/>
                <a:gd name="connsiteX4" fmla="*/ 1218888 w 1218888"/>
                <a:gd name="connsiteY4" fmla="*/ 91440 h 1152128"/>
                <a:gd name="connsiteX0" fmla="*/ 1127448 w 1127448"/>
                <a:gd name="connsiteY0" fmla="*/ 0 h 1152128"/>
                <a:gd name="connsiteX1" fmla="*/ 1127448 w 1127448"/>
                <a:gd name="connsiteY1" fmla="*/ 1152128 h 1152128"/>
                <a:gd name="connsiteX2" fmla="*/ 0 w 1127448"/>
                <a:gd name="connsiteY2" fmla="*/ 1152128 h 1152128"/>
                <a:gd name="connsiteX3" fmla="*/ 0 w 1127448"/>
                <a:gd name="connsiteY3" fmla="*/ 0 h 1152128"/>
                <a:gd name="connsiteX4" fmla="*/ 1123638 w 1127448"/>
                <a:gd name="connsiteY4" fmla="*/ 5715 h 1152128"/>
                <a:gd name="connsiteX0" fmla="*/ 1127448 w 1127448"/>
                <a:gd name="connsiteY0" fmla="*/ 0 h 1152128"/>
                <a:gd name="connsiteX1" fmla="*/ 1127448 w 1127448"/>
                <a:gd name="connsiteY1" fmla="*/ 1152128 h 1152128"/>
                <a:gd name="connsiteX2" fmla="*/ 0 w 1127448"/>
                <a:gd name="connsiteY2" fmla="*/ 1152128 h 1152128"/>
                <a:gd name="connsiteX3" fmla="*/ 0 w 1127448"/>
                <a:gd name="connsiteY3" fmla="*/ 0 h 1152128"/>
                <a:gd name="connsiteX4" fmla="*/ 990288 w 1127448"/>
                <a:gd name="connsiteY4" fmla="*/ 24765 h 1152128"/>
                <a:gd name="connsiteX0" fmla="*/ 1127448 w 1127448"/>
                <a:gd name="connsiteY0" fmla="*/ 1152128 h 1152128"/>
                <a:gd name="connsiteX1" fmla="*/ 0 w 1127448"/>
                <a:gd name="connsiteY1" fmla="*/ 1152128 h 1152128"/>
                <a:gd name="connsiteX2" fmla="*/ 0 w 1127448"/>
                <a:gd name="connsiteY2" fmla="*/ 0 h 1152128"/>
                <a:gd name="connsiteX3" fmla="*/ 990288 w 1127448"/>
                <a:gd name="connsiteY3" fmla="*/ 24765 h 1152128"/>
                <a:gd name="connsiteX0" fmla="*/ 1127448 w 1127448"/>
                <a:gd name="connsiteY0" fmla="*/ 1155938 h 1155938"/>
                <a:gd name="connsiteX1" fmla="*/ 0 w 1127448"/>
                <a:gd name="connsiteY1" fmla="*/ 1155938 h 1155938"/>
                <a:gd name="connsiteX2" fmla="*/ 0 w 1127448"/>
                <a:gd name="connsiteY2" fmla="*/ 3810 h 1155938"/>
                <a:gd name="connsiteX3" fmla="*/ 1095063 w 1127448"/>
                <a:gd name="connsiteY3" fmla="*/ 0 h 115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448" h="1155938">
                  <a:moveTo>
                    <a:pt x="1127448" y="1155938"/>
                  </a:moveTo>
                  <a:lnTo>
                    <a:pt x="0" y="1155938"/>
                  </a:lnTo>
                  <a:lnTo>
                    <a:pt x="0" y="3810"/>
                  </a:lnTo>
                  <a:lnTo>
                    <a:pt x="1095063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948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solidFill>
                    <a:schemeClr val="bg2">
                      <a:lumMod val="90000"/>
                    </a:schemeClr>
                  </a:solidFill>
                  <a:latin typeface="Rockwell Condensed" panose="02060603050405020104" pitchFamily="18" charset="0"/>
                </a:rPr>
                <a:t>2</a:t>
              </a:r>
              <a:endParaRPr lang="zh-CN" altLang="en-US" sz="4800" b="1" dirty="0">
                <a:solidFill>
                  <a:schemeClr val="bg2">
                    <a:lumMod val="90000"/>
                  </a:schemeClr>
                </a:solidFill>
                <a:latin typeface="Rockwell Condensed" panose="020606030504050201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9742922" y="7761991"/>
              <a:ext cx="2449078" cy="7411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ews706 BT" panose="02040804060705020204" pitchFamily="18" charset="0"/>
                </a:rPr>
                <a:t>August</a:t>
              </a:r>
              <a:endPara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News706 BT" panose="02040804060705020204" pitchFamily="18" charset="0"/>
              </a:endParaRPr>
            </a:p>
          </p:txBody>
        </p:sp>
      </p:grpSp>
      <p:sp>
        <p:nvSpPr>
          <p:cNvPr id="60" name="折角形 59"/>
          <p:cNvSpPr/>
          <p:nvPr/>
        </p:nvSpPr>
        <p:spPr>
          <a:xfrm>
            <a:off x="5087888" y="2502662"/>
            <a:ext cx="2449078" cy="2419899"/>
          </a:xfrm>
          <a:prstGeom prst="foldedCorne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CRH</a:t>
            </a:r>
          </a:p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cript MT Bold" panose="03040602040607080904" pitchFamily="66" charset="0"/>
              </a:rPr>
              <a:t>Calendar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cript MT Bold" panose="03040602040607080904" pitchFamily="66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087888" y="133219"/>
            <a:ext cx="2449078" cy="2431685"/>
          </a:xfrm>
          <a:custGeom>
            <a:avLst/>
            <a:gdLst>
              <a:gd name="connsiteX0" fmla="*/ 0 w 2456379"/>
              <a:gd name="connsiteY0" fmla="*/ 0 h 2419899"/>
              <a:gd name="connsiteX1" fmla="*/ 2456379 w 2456379"/>
              <a:gd name="connsiteY1" fmla="*/ 0 h 2419899"/>
              <a:gd name="connsiteX2" fmla="*/ 2456379 w 2456379"/>
              <a:gd name="connsiteY2" fmla="*/ 2419899 h 2419899"/>
              <a:gd name="connsiteX3" fmla="*/ 0 w 2456379"/>
              <a:gd name="connsiteY3" fmla="*/ 2419899 h 2419899"/>
              <a:gd name="connsiteX4" fmla="*/ 0 w 2456379"/>
              <a:gd name="connsiteY4" fmla="*/ 0 h 2419899"/>
              <a:gd name="connsiteX0" fmla="*/ 0 w 2458215"/>
              <a:gd name="connsiteY0" fmla="*/ 0 h 2419899"/>
              <a:gd name="connsiteX1" fmla="*/ 2456379 w 2458215"/>
              <a:gd name="connsiteY1" fmla="*/ 0 h 2419899"/>
              <a:gd name="connsiteX2" fmla="*/ 2458215 w 2458215"/>
              <a:gd name="connsiteY2" fmla="*/ 402725 h 2419899"/>
              <a:gd name="connsiteX3" fmla="*/ 2456379 w 2458215"/>
              <a:gd name="connsiteY3" fmla="*/ 2419899 h 2419899"/>
              <a:gd name="connsiteX4" fmla="*/ 0 w 2458215"/>
              <a:gd name="connsiteY4" fmla="*/ 2419899 h 2419899"/>
              <a:gd name="connsiteX5" fmla="*/ 0 w 2458215"/>
              <a:gd name="connsiteY5" fmla="*/ 0 h 2419899"/>
              <a:gd name="connsiteX0" fmla="*/ 0 w 2458215"/>
              <a:gd name="connsiteY0" fmla="*/ 3675 h 2423574"/>
              <a:gd name="connsiteX1" fmla="*/ 2045465 w 2458215"/>
              <a:gd name="connsiteY1" fmla="*/ 0 h 2423574"/>
              <a:gd name="connsiteX2" fmla="*/ 2456379 w 2458215"/>
              <a:gd name="connsiteY2" fmla="*/ 3675 h 2423574"/>
              <a:gd name="connsiteX3" fmla="*/ 2458215 w 2458215"/>
              <a:gd name="connsiteY3" fmla="*/ 406400 h 2423574"/>
              <a:gd name="connsiteX4" fmla="*/ 2456379 w 2458215"/>
              <a:gd name="connsiteY4" fmla="*/ 2423574 h 2423574"/>
              <a:gd name="connsiteX5" fmla="*/ 0 w 2458215"/>
              <a:gd name="connsiteY5" fmla="*/ 2423574 h 2423574"/>
              <a:gd name="connsiteX6" fmla="*/ 0 w 2458215"/>
              <a:gd name="connsiteY6" fmla="*/ 3675 h 2423574"/>
              <a:gd name="connsiteX0" fmla="*/ 0 w 2458215"/>
              <a:gd name="connsiteY0" fmla="*/ 3675 h 2423574"/>
              <a:gd name="connsiteX1" fmla="*/ 2045465 w 2458215"/>
              <a:gd name="connsiteY1" fmla="*/ 0 h 2423574"/>
              <a:gd name="connsiteX2" fmla="*/ 2458215 w 2458215"/>
              <a:gd name="connsiteY2" fmla="*/ 406400 h 2423574"/>
              <a:gd name="connsiteX3" fmla="*/ 2456379 w 2458215"/>
              <a:gd name="connsiteY3" fmla="*/ 2423574 h 2423574"/>
              <a:gd name="connsiteX4" fmla="*/ 0 w 2458215"/>
              <a:gd name="connsiteY4" fmla="*/ 2423574 h 2423574"/>
              <a:gd name="connsiteX5" fmla="*/ 0 w 2458215"/>
              <a:gd name="connsiteY5" fmla="*/ 3675 h 242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8215" h="2423574">
                <a:moveTo>
                  <a:pt x="0" y="3675"/>
                </a:moveTo>
                <a:lnTo>
                  <a:pt x="2045465" y="0"/>
                </a:lnTo>
                <a:lnTo>
                  <a:pt x="2458215" y="406400"/>
                </a:lnTo>
                <a:lnTo>
                  <a:pt x="2456379" y="2423574"/>
                </a:lnTo>
                <a:lnTo>
                  <a:pt x="0" y="2423574"/>
                </a:lnTo>
                <a:lnTo>
                  <a:pt x="0" y="367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1000">
                <a:srgbClr val="EDF0F2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5087888" y="1756713"/>
            <a:ext cx="2449078" cy="3146491"/>
            <a:chOff x="-3117133" y="273901"/>
            <a:chExt cx="2449078" cy="3146491"/>
          </a:xfrm>
        </p:grpSpPr>
        <p:sp>
          <p:nvSpPr>
            <p:cNvPr id="78" name="矩形 77"/>
            <p:cNvSpPr/>
            <p:nvPr/>
          </p:nvSpPr>
          <p:spPr>
            <a:xfrm>
              <a:off x="-3117133" y="425825"/>
              <a:ext cx="2449078" cy="2975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38100" dir="2700000" sx="107000" sy="107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-3117133" y="273901"/>
              <a:ext cx="2449078" cy="3146491"/>
              <a:chOff x="9742922" y="7035399"/>
              <a:chExt cx="2449078" cy="3146491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9742922" y="7035399"/>
                <a:ext cx="2449078" cy="74112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400" b="1" dirty="0">
                    <a:solidFill>
                      <a:schemeClr val="bg1">
                        <a:lumMod val="95000"/>
                      </a:schemeClr>
                    </a:solidFill>
                    <a:latin typeface="Rockwell Condensed" panose="02060603050405020104" pitchFamily="18" charset="0"/>
                  </a:rPr>
                  <a:t>2008</a:t>
                </a:r>
                <a:endParaRPr lang="zh-CN" altLang="en-US" sz="5400" b="1" dirty="0">
                  <a:solidFill>
                    <a:schemeClr val="bg1">
                      <a:lumMod val="95000"/>
                    </a:schemeClr>
                  </a:solidFill>
                  <a:latin typeface="Rockwell Condensed" panose="02060603050405020104" pitchFamily="18" charset="0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9742922" y="7792369"/>
                <a:ext cx="2449078" cy="23895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9912424" y="8613576"/>
                <a:ext cx="1152128" cy="11521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948A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400" b="1" dirty="0">
                    <a:solidFill>
                      <a:srgbClr val="948A54"/>
                    </a:solidFill>
                    <a:latin typeface="Rockwell Condensed" panose="02060603050405020104" pitchFamily="18" charset="0"/>
                  </a:rPr>
                  <a:t>1</a:t>
                </a:r>
                <a:endParaRPr lang="zh-CN" altLang="en-US" sz="5400" b="1" dirty="0">
                  <a:solidFill>
                    <a:srgbClr val="948A54"/>
                  </a:solidFill>
                  <a:latin typeface="Rockwell Condensed" panose="02060603050405020104" pitchFamily="18" charset="0"/>
                </a:endParaRPr>
              </a:p>
            </p:txBody>
          </p:sp>
          <p:sp>
            <p:nvSpPr>
              <p:cNvPr id="83" name="矩形 54"/>
              <p:cNvSpPr/>
              <p:nvPr/>
            </p:nvSpPr>
            <p:spPr>
              <a:xfrm>
                <a:off x="11064552" y="8609766"/>
                <a:ext cx="1127448" cy="1155938"/>
              </a:xfrm>
              <a:custGeom>
                <a:avLst/>
                <a:gdLst>
                  <a:gd name="connsiteX0" fmla="*/ 0 w 1127448"/>
                  <a:gd name="connsiteY0" fmla="*/ 0 h 1152128"/>
                  <a:gd name="connsiteX1" fmla="*/ 1127448 w 1127448"/>
                  <a:gd name="connsiteY1" fmla="*/ 0 h 1152128"/>
                  <a:gd name="connsiteX2" fmla="*/ 1127448 w 1127448"/>
                  <a:gd name="connsiteY2" fmla="*/ 1152128 h 1152128"/>
                  <a:gd name="connsiteX3" fmla="*/ 0 w 1127448"/>
                  <a:gd name="connsiteY3" fmla="*/ 1152128 h 1152128"/>
                  <a:gd name="connsiteX4" fmla="*/ 0 w 1127448"/>
                  <a:gd name="connsiteY4" fmla="*/ 0 h 1152128"/>
                  <a:gd name="connsiteX0" fmla="*/ 1127448 w 1218888"/>
                  <a:gd name="connsiteY0" fmla="*/ 0 h 1152128"/>
                  <a:gd name="connsiteX1" fmla="*/ 1127448 w 1218888"/>
                  <a:gd name="connsiteY1" fmla="*/ 1152128 h 1152128"/>
                  <a:gd name="connsiteX2" fmla="*/ 0 w 1218888"/>
                  <a:gd name="connsiteY2" fmla="*/ 1152128 h 1152128"/>
                  <a:gd name="connsiteX3" fmla="*/ 0 w 1218888"/>
                  <a:gd name="connsiteY3" fmla="*/ 0 h 1152128"/>
                  <a:gd name="connsiteX4" fmla="*/ 1218888 w 1218888"/>
                  <a:gd name="connsiteY4" fmla="*/ 91440 h 1152128"/>
                  <a:gd name="connsiteX0" fmla="*/ 1127448 w 1127448"/>
                  <a:gd name="connsiteY0" fmla="*/ 0 h 1152128"/>
                  <a:gd name="connsiteX1" fmla="*/ 1127448 w 1127448"/>
                  <a:gd name="connsiteY1" fmla="*/ 1152128 h 1152128"/>
                  <a:gd name="connsiteX2" fmla="*/ 0 w 1127448"/>
                  <a:gd name="connsiteY2" fmla="*/ 1152128 h 1152128"/>
                  <a:gd name="connsiteX3" fmla="*/ 0 w 1127448"/>
                  <a:gd name="connsiteY3" fmla="*/ 0 h 1152128"/>
                  <a:gd name="connsiteX4" fmla="*/ 1123638 w 1127448"/>
                  <a:gd name="connsiteY4" fmla="*/ 5715 h 1152128"/>
                  <a:gd name="connsiteX0" fmla="*/ 1127448 w 1127448"/>
                  <a:gd name="connsiteY0" fmla="*/ 0 h 1152128"/>
                  <a:gd name="connsiteX1" fmla="*/ 1127448 w 1127448"/>
                  <a:gd name="connsiteY1" fmla="*/ 1152128 h 1152128"/>
                  <a:gd name="connsiteX2" fmla="*/ 0 w 1127448"/>
                  <a:gd name="connsiteY2" fmla="*/ 1152128 h 1152128"/>
                  <a:gd name="connsiteX3" fmla="*/ 0 w 1127448"/>
                  <a:gd name="connsiteY3" fmla="*/ 0 h 1152128"/>
                  <a:gd name="connsiteX4" fmla="*/ 990288 w 1127448"/>
                  <a:gd name="connsiteY4" fmla="*/ 24765 h 1152128"/>
                  <a:gd name="connsiteX0" fmla="*/ 1127448 w 1127448"/>
                  <a:gd name="connsiteY0" fmla="*/ 1152128 h 1152128"/>
                  <a:gd name="connsiteX1" fmla="*/ 0 w 1127448"/>
                  <a:gd name="connsiteY1" fmla="*/ 1152128 h 1152128"/>
                  <a:gd name="connsiteX2" fmla="*/ 0 w 1127448"/>
                  <a:gd name="connsiteY2" fmla="*/ 0 h 1152128"/>
                  <a:gd name="connsiteX3" fmla="*/ 990288 w 1127448"/>
                  <a:gd name="connsiteY3" fmla="*/ 24765 h 1152128"/>
                  <a:gd name="connsiteX0" fmla="*/ 1127448 w 1127448"/>
                  <a:gd name="connsiteY0" fmla="*/ 1155938 h 1155938"/>
                  <a:gd name="connsiteX1" fmla="*/ 0 w 1127448"/>
                  <a:gd name="connsiteY1" fmla="*/ 1155938 h 1155938"/>
                  <a:gd name="connsiteX2" fmla="*/ 0 w 1127448"/>
                  <a:gd name="connsiteY2" fmla="*/ 3810 h 1155938"/>
                  <a:gd name="connsiteX3" fmla="*/ 1095063 w 1127448"/>
                  <a:gd name="connsiteY3" fmla="*/ 0 h 1155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448" h="1155938">
                    <a:moveTo>
                      <a:pt x="1127448" y="1155938"/>
                    </a:moveTo>
                    <a:lnTo>
                      <a:pt x="0" y="1155938"/>
                    </a:lnTo>
                    <a:lnTo>
                      <a:pt x="0" y="3810"/>
                    </a:lnTo>
                    <a:lnTo>
                      <a:pt x="1095063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rgbClr val="948A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b="1" dirty="0">
                    <a:solidFill>
                      <a:schemeClr val="bg2">
                        <a:lumMod val="90000"/>
                      </a:schemeClr>
                    </a:solidFill>
                    <a:latin typeface="Rockwell Condensed" panose="02060603050405020104" pitchFamily="18" charset="0"/>
                  </a:rPr>
                  <a:t>2</a:t>
                </a:r>
                <a:endParaRPr lang="zh-CN" altLang="en-US" sz="4800" b="1" dirty="0">
                  <a:solidFill>
                    <a:schemeClr val="bg2">
                      <a:lumMod val="90000"/>
                    </a:schemeClr>
                  </a:solidFill>
                  <a:latin typeface="Rockwell Condensed" panose="02060603050405020104" pitchFamily="18" charset="0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9742922" y="7761991"/>
                <a:ext cx="2449078" cy="7411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ews706 BT" panose="02040804060705020204" pitchFamily="18" charset="0"/>
                  </a:rPr>
                  <a:t>August</a:t>
                </a:r>
                <a:endPara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ews706 BT" panose="02040804060705020204" pitchFamily="18" charset="0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t="1" b="-69725"/>
          <a:stretch/>
        </p:blipFill>
        <p:spPr>
          <a:xfrm>
            <a:off x="862041" y="3708443"/>
            <a:ext cx="2985154" cy="500200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 rot="19456346">
            <a:off x="4622095" y="2070886"/>
            <a:ext cx="93733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0" dirty="0" smtClean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</a:rPr>
              <a:t>10-25</a:t>
            </a:r>
            <a:r>
              <a:rPr lang="en-US" altLang="zh-CN" sz="11500" dirty="0" smtClean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en-US" altLang="zh-CN" sz="11500" baseline="30000" dirty="0" err="1" smtClean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</a:rPr>
              <a:t>mins</a:t>
            </a:r>
            <a:endParaRPr lang="zh-CN" altLang="en-US" sz="11500" baseline="30000" dirty="0">
              <a:solidFill>
                <a:schemeClr val="bg2">
                  <a:lumMod val="25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98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14:ferris dir="l"/>
      </p:transition>
    </mc:Choice>
    <mc:Fallback xmlns="">
      <p:transition spd="slow" advTm="1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33330" y="3333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"/>
                                </p:stCondLst>
                                <p:childTnLst>
                                  <p:par>
                                    <p:cTn id="10" presetID="17" presetClass="exit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10"/>
                                </p:stCondLst>
                                <p:childTnLst>
                                  <p:par>
                                    <p:cTn id="17" presetID="17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10"/>
                                </p:stCondLst>
                                <p:childTnLst>
                                  <p:par>
                                    <p:cTn id="24" presetID="2" presetClass="exit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2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510"/>
                                </p:stCondLst>
                                <p:childTnLst>
                                  <p:par>
                                    <p:cTn id="31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510"/>
                                </p:stCondLst>
                                <p:childTnLst>
                                  <p:par>
                                    <p:cTn id="38" presetID="0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1.85185E-6 L 0.38385 0.35648 L 0.38385 0.35602 " pathEditMode="relative" rAng="0" ptsTypes="AAA">
                                          <p:cBhvr>
                                            <p:cTn id="39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193" y="178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50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010"/>
                                </p:stCondLst>
                                <p:childTnLst>
                                  <p:par>
                                    <p:cTn id="43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510"/>
                                </p:stCondLst>
                                <p:childTnLst>
                                  <p:par>
                                    <p:cTn id="47" presetID="6" presetClass="emph" presetSubtype="0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5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300000" y="3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35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8.33333E-7 1.85185E-6 L -0.46654 0.36736 " pathEditMode="relative" rAng="0" ptsTypes="AA">
                                          <p:cBhvr>
                                            <p:cTn id="5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183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10"/>
                                </p:stCondLst>
                                <p:childTnLst>
                                  <p:par>
                                    <p:cTn id="52" presetID="22" presetClass="entr" presetSubtype="8" repeatCount="5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3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6" presetClass="entr" presetSubtype="42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66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7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71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7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75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76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9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9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8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9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8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9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8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9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9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8" presetClass="emph" presetSubtype="0" fill="hold" nodeType="withEffect" p14:presetBounceEnd="54000">
                                      <p:stCondLst>
                                        <p:cond delay="3750"/>
                                      </p:stCondLst>
                                      <p:childTnLst>
                                        <p:animRot by="11880000" p14:bounceEnd="54000">
                                          <p:cBhvr>
                                            <p:cTn id="93" dur="4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4" presetID="8" presetClass="emph" presetSubtype="0" fill="hold" nodeType="withEffect" p14:presetBounceEnd="54000">
                                      <p:stCondLst>
                                        <p:cond delay="3750"/>
                                      </p:stCondLst>
                                      <p:childTnLst>
                                        <p:animRot by="990000" p14:bounceEnd="54000">
                                          <p:cBhvr>
                                            <p:cTn id="95" dur="4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nodeType="withEffect">
                                      <p:stCondLst>
                                        <p:cond delay="6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6" presetClass="emph" presetSubtype="0" fill="hold" nodeType="withEffect">
                                      <p:stCondLst>
                                        <p:cond delay="6250"/>
                                      </p:stCondLst>
                                      <p:childTnLst>
                                        <p:animScale>
                                          <p:cBhvr>
                                            <p:cTn id="100" dur="1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000" y="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6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0" presetClass="exit" presetSubtype="0" fill="hold" grpId="1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5" grpId="0" animBg="1"/>
          <p:bldP spid="64" grpId="1" animBg="1"/>
          <p:bldP spid="46" grpId="0" animBg="1"/>
          <p:bldP spid="20" grpId="0"/>
          <p:bldP spid="20" grpId="1"/>
          <p:bldP spid="26" grpId="0"/>
          <p:bldP spid="31" grpId="0" animBg="1"/>
          <p:bldP spid="45" grpId="0" animBg="1"/>
          <p:bldP spid="51" grpId="0"/>
          <p:bldP spid="60" grpId="1" animBg="1"/>
          <p:bldP spid="63" grpId="0" animBg="1"/>
          <p:bldP spid="63" grpId="1" animBg="1"/>
          <p:bldP spid="63" grpId="2" animBg="1"/>
          <p:bldP spid="3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33330" y="3333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"/>
                                </p:stCondLst>
                                <p:childTnLst>
                                  <p:par>
                                    <p:cTn id="10" presetID="17" presetClass="exit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10"/>
                                </p:stCondLst>
                                <p:childTnLst>
                                  <p:par>
                                    <p:cTn id="17" presetID="17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10"/>
                                </p:stCondLst>
                                <p:childTnLst>
                                  <p:par>
                                    <p:cTn id="24" presetID="2" presetClass="exit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2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510"/>
                                </p:stCondLst>
                                <p:childTnLst>
                                  <p:par>
                                    <p:cTn id="31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510"/>
                                </p:stCondLst>
                                <p:childTnLst>
                                  <p:par>
                                    <p:cTn id="38" presetID="0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1.85185E-6 L 0.38385 0.35648 L 0.38385 0.35602 " pathEditMode="relative" rAng="0" ptsTypes="AAA">
                                          <p:cBhvr>
                                            <p:cTn id="39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193" y="178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50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010"/>
                                </p:stCondLst>
                                <p:childTnLst>
                                  <p:par>
                                    <p:cTn id="43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510"/>
                                </p:stCondLst>
                                <p:childTnLst>
                                  <p:par>
                                    <p:cTn id="47" presetID="6" presetClass="emph" presetSubtype="0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5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300000" y="3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35" presetClass="pat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8.33333E-7 1.85185E-6 L -0.46654 0.36736 " pathEditMode="relative" rAng="0" ptsTypes="AA">
                                          <p:cBhvr>
                                            <p:cTn id="5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333" y="183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10"/>
                                </p:stCondLst>
                                <p:childTnLst>
                                  <p:par>
                                    <p:cTn id="52" presetID="22" presetClass="entr" presetSubtype="8" repeatCount="5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4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3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6" presetClass="entr" presetSubtype="42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66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7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71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7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75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76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9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9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8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9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8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9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8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9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9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8" presetClass="emph" presetSubtype="0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Rot by="11880000">
                                          <p:cBhvr>
                                            <p:cTn id="93" dur="4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4" presetID="8" presetClass="emph" presetSubtype="0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Rot by="990000">
                                          <p:cBhvr>
                                            <p:cTn id="95" dur="4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nodeType="withEffect">
                                      <p:stCondLst>
                                        <p:cond delay="6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6" presetClass="emph" presetSubtype="0" fill="hold" nodeType="withEffect">
                                      <p:stCondLst>
                                        <p:cond delay="6250"/>
                                      </p:stCondLst>
                                      <p:childTnLst>
                                        <p:animScale>
                                          <p:cBhvr>
                                            <p:cTn id="100" dur="1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000" y="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fill="hold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6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0" presetClass="exit" presetSubtype="0" fill="hold" grpId="1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5" grpId="0" animBg="1"/>
          <p:bldP spid="64" grpId="1" animBg="1"/>
          <p:bldP spid="46" grpId="0" animBg="1"/>
          <p:bldP spid="20" grpId="0"/>
          <p:bldP spid="20" grpId="1"/>
          <p:bldP spid="26" grpId="0"/>
          <p:bldP spid="31" grpId="0" animBg="1"/>
          <p:bldP spid="45" grpId="0" animBg="1"/>
          <p:bldP spid="51" grpId="0"/>
          <p:bldP spid="60" grpId="1" animBg="1"/>
          <p:bldP spid="63" grpId="0" animBg="1"/>
          <p:bldP spid="63" grpId="1" animBg="1"/>
          <p:bldP spid="63" grpId="2" animBg="1"/>
          <p:bldP spid="38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02144" y="-10034416"/>
            <a:ext cx="22335760" cy="18720000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5087888" y="1927994"/>
            <a:ext cx="2449078" cy="2975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38100" dir="2700000" sx="107000" sy="107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5087888" y="1776070"/>
            <a:ext cx="2449078" cy="3146491"/>
            <a:chOff x="9742922" y="7035399"/>
            <a:chExt cx="2449078" cy="3146491"/>
          </a:xfrm>
        </p:grpSpPr>
        <p:sp>
          <p:nvSpPr>
            <p:cNvPr id="52" name="矩形 51"/>
            <p:cNvSpPr/>
            <p:nvPr/>
          </p:nvSpPr>
          <p:spPr>
            <a:xfrm>
              <a:off x="9742922" y="7035399"/>
              <a:ext cx="2449078" cy="74112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400" b="1" dirty="0" smtClean="0">
                  <a:solidFill>
                    <a:schemeClr val="bg1">
                      <a:lumMod val="95000"/>
                    </a:schemeClr>
                  </a:solidFill>
                  <a:latin typeface="Rockwell Condensed" panose="02060603050405020104" pitchFamily="18" charset="0"/>
                </a:rPr>
                <a:t>2009</a:t>
              </a:r>
              <a:endParaRPr lang="zh-CN" altLang="en-US" sz="5400" b="1" dirty="0">
                <a:solidFill>
                  <a:schemeClr val="bg1">
                    <a:lumMod val="95000"/>
                  </a:schemeClr>
                </a:solidFill>
                <a:latin typeface="Rockwell Condensed" panose="02060603050405020104" pitchFamily="18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9742922" y="7792369"/>
              <a:ext cx="2449078" cy="23895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9912424" y="8613576"/>
              <a:ext cx="1152128" cy="11521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948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400" b="1" dirty="0" smtClean="0">
                  <a:solidFill>
                    <a:srgbClr val="948A54"/>
                  </a:solidFill>
                  <a:latin typeface="Rockwell Condensed" panose="02060603050405020104" pitchFamily="18" charset="0"/>
                </a:rPr>
                <a:t>26</a:t>
              </a:r>
              <a:endParaRPr lang="zh-CN" altLang="en-US" sz="5400" b="1" dirty="0">
                <a:solidFill>
                  <a:srgbClr val="948A54"/>
                </a:solidFill>
                <a:latin typeface="Rockwell Condensed" panose="020606030504050201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1064552" y="8609766"/>
              <a:ext cx="1127448" cy="1155938"/>
            </a:xfrm>
            <a:custGeom>
              <a:avLst/>
              <a:gdLst>
                <a:gd name="connsiteX0" fmla="*/ 0 w 1127448"/>
                <a:gd name="connsiteY0" fmla="*/ 0 h 1152128"/>
                <a:gd name="connsiteX1" fmla="*/ 1127448 w 1127448"/>
                <a:gd name="connsiteY1" fmla="*/ 0 h 1152128"/>
                <a:gd name="connsiteX2" fmla="*/ 1127448 w 1127448"/>
                <a:gd name="connsiteY2" fmla="*/ 1152128 h 1152128"/>
                <a:gd name="connsiteX3" fmla="*/ 0 w 1127448"/>
                <a:gd name="connsiteY3" fmla="*/ 1152128 h 1152128"/>
                <a:gd name="connsiteX4" fmla="*/ 0 w 1127448"/>
                <a:gd name="connsiteY4" fmla="*/ 0 h 1152128"/>
                <a:gd name="connsiteX0" fmla="*/ 1127448 w 1218888"/>
                <a:gd name="connsiteY0" fmla="*/ 0 h 1152128"/>
                <a:gd name="connsiteX1" fmla="*/ 1127448 w 1218888"/>
                <a:gd name="connsiteY1" fmla="*/ 1152128 h 1152128"/>
                <a:gd name="connsiteX2" fmla="*/ 0 w 1218888"/>
                <a:gd name="connsiteY2" fmla="*/ 1152128 h 1152128"/>
                <a:gd name="connsiteX3" fmla="*/ 0 w 1218888"/>
                <a:gd name="connsiteY3" fmla="*/ 0 h 1152128"/>
                <a:gd name="connsiteX4" fmla="*/ 1218888 w 1218888"/>
                <a:gd name="connsiteY4" fmla="*/ 91440 h 1152128"/>
                <a:gd name="connsiteX0" fmla="*/ 1127448 w 1127448"/>
                <a:gd name="connsiteY0" fmla="*/ 0 h 1152128"/>
                <a:gd name="connsiteX1" fmla="*/ 1127448 w 1127448"/>
                <a:gd name="connsiteY1" fmla="*/ 1152128 h 1152128"/>
                <a:gd name="connsiteX2" fmla="*/ 0 w 1127448"/>
                <a:gd name="connsiteY2" fmla="*/ 1152128 h 1152128"/>
                <a:gd name="connsiteX3" fmla="*/ 0 w 1127448"/>
                <a:gd name="connsiteY3" fmla="*/ 0 h 1152128"/>
                <a:gd name="connsiteX4" fmla="*/ 1123638 w 1127448"/>
                <a:gd name="connsiteY4" fmla="*/ 5715 h 1152128"/>
                <a:gd name="connsiteX0" fmla="*/ 1127448 w 1127448"/>
                <a:gd name="connsiteY0" fmla="*/ 0 h 1152128"/>
                <a:gd name="connsiteX1" fmla="*/ 1127448 w 1127448"/>
                <a:gd name="connsiteY1" fmla="*/ 1152128 h 1152128"/>
                <a:gd name="connsiteX2" fmla="*/ 0 w 1127448"/>
                <a:gd name="connsiteY2" fmla="*/ 1152128 h 1152128"/>
                <a:gd name="connsiteX3" fmla="*/ 0 w 1127448"/>
                <a:gd name="connsiteY3" fmla="*/ 0 h 1152128"/>
                <a:gd name="connsiteX4" fmla="*/ 990288 w 1127448"/>
                <a:gd name="connsiteY4" fmla="*/ 24765 h 1152128"/>
                <a:gd name="connsiteX0" fmla="*/ 1127448 w 1127448"/>
                <a:gd name="connsiteY0" fmla="*/ 1152128 h 1152128"/>
                <a:gd name="connsiteX1" fmla="*/ 0 w 1127448"/>
                <a:gd name="connsiteY1" fmla="*/ 1152128 h 1152128"/>
                <a:gd name="connsiteX2" fmla="*/ 0 w 1127448"/>
                <a:gd name="connsiteY2" fmla="*/ 0 h 1152128"/>
                <a:gd name="connsiteX3" fmla="*/ 990288 w 1127448"/>
                <a:gd name="connsiteY3" fmla="*/ 24765 h 1152128"/>
                <a:gd name="connsiteX0" fmla="*/ 1127448 w 1127448"/>
                <a:gd name="connsiteY0" fmla="*/ 1155938 h 1155938"/>
                <a:gd name="connsiteX1" fmla="*/ 0 w 1127448"/>
                <a:gd name="connsiteY1" fmla="*/ 1155938 h 1155938"/>
                <a:gd name="connsiteX2" fmla="*/ 0 w 1127448"/>
                <a:gd name="connsiteY2" fmla="*/ 3810 h 1155938"/>
                <a:gd name="connsiteX3" fmla="*/ 1095063 w 1127448"/>
                <a:gd name="connsiteY3" fmla="*/ 0 h 115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448" h="1155938">
                  <a:moveTo>
                    <a:pt x="1127448" y="1155938"/>
                  </a:moveTo>
                  <a:lnTo>
                    <a:pt x="0" y="1155938"/>
                  </a:lnTo>
                  <a:lnTo>
                    <a:pt x="0" y="3810"/>
                  </a:lnTo>
                  <a:lnTo>
                    <a:pt x="1095063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948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 smtClean="0">
                  <a:solidFill>
                    <a:schemeClr val="bg2">
                      <a:lumMod val="90000"/>
                    </a:schemeClr>
                  </a:solidFill>
                  <a:latin typeface="Rockwell Condensed" panose="02060603050405020104" pitchFamily="18" charset="0"/>
                </a:rPr>
                <a:t>27</a:t>
              </a:r>
              <a:endParaRPr lang="zh-CN" altLang="en-US" sz="4800" b="1" dirty="0">
                <a:solidFill>
                  <a:schemeClr val="bg2">
                    <a:lumMod val="90000"/>
                  </a:schemeClr>
                </a:solidFill>
                <a:latin typeface="Rockwell Condensed" panose="020606030504050201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9742922" y="7761991"/>
              <a:ext cx="2449078" cy="7411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ews706 BT" panose="02040804060705020204" pitchFamily="18" charset="0"/>
                </a:rPr>
                <a:t>December</a:t>
              </a:r>
              <a:endPara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News706 BT" panose="02040804060705020204" pitchFamily="18" charset="0"/>
              </a:endParaRPr>
            </a:p>
          </p:txBody>
        </p:sp>
      </p:grpSp>
      <p:sp>
        <p:nvSpPr>
          <p:cNvPr id="60" name="折角形 59"/>
          <p:cNvSpPr/>
          <p:nvPr/>
        </p:nvSpPr>
        <p:spPr>
          <a:xfrm>
            <a:off x="5087888" y="2513099"/>
            <a:ext cx="2449078" cy="2419899"/>
          </a:xfrm>
          <a:prstGeom prst="foldedCorne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CRH</a:t>
            </a:r>
          </a:p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cript MT Bold" panose="03040602040607080904" pitchFamily="66" charset="0"/>
              </a:rPr>
              <a:t>Calendar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cript MT Bold" panose="03040602040607080904" pitchFamily="66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095210" y="80214"/>
            <a:ext cx="2449078" cy="2431685"/>
          </a:xfrm>
          <a:custGeom>
            <a:avLst/>
            <a:gdLst>
              <a:gd name="connsiteX0" fmla="*/ 0 w 2456379"/>
              <a:gd name="connsiteY0" fmla="*/ 0 h 2419899"/>
              <a:gd name="connsiteX1" fmla="*/ 2456379 w 2456379"/>
              <a:gd name="connsiteY1" fmla="*/ 0 h 2419899"/>
              <a:gd name="connsiteX2" fmla="*/ 2456379 w 2456379"/>
              <a:gd name="connsiteY2" fmla="*/ 2419899 h 2419899"/>
              <a:gd name="connsiteX3" fmla="*/ 0 w 2456379"/>
              <a:gd name="connsiteY3" fmla="*/ 2419899 h 2419899"/>
              <a:gd name="connsiteX4" fmla="*/ 0 w 2456379"/>
              <a:gd name="connsiteY4" fmla="*/ 0 h 2419899"/>
              <a:gd name="connsiteX0" fmla="*/ 0 w 2458215"/>
              <a:gd name="connsiteY0" fmla="*/ 0 h 2419899"/>
              <a:gd name="connsiteX1" fmla="*/ 2456379 w 2458215"/>
              <a:gd name="connsiteY1" fmla="*/ 0 h 2419899"/>
              <a:gd name="connsiteX2" fmla="*/ 2458215 w 2458215"/>
              <a:gd name="connsiteY2" fmla="*/ 402725 h 2419899"/>
              <a:gd name="connsiteX3" fmla="*/ 2456379 w 2458215"/>
              <a:gd name="connsiteY3" fmla="*/ 2419899 h 2419899"/>
              <a:gd name="connsiteX4" fmla="*/ 0 w 2458215"/>
              <a:gd name="connsiteY4" fmla="*/ 2419899 h 2419899"/>
              <a:gd name="connsiteX5" fmla="*/ 0 w 2458215"/>
              <a:gd name="connsiteY5" fmla="*/ 0 h 2419899"/>
              <a:gd name="connsiteX0" fmla="*/ 0 w 2458215"/>
              <a:gd name="connsiteY0" fmla="*/ 3675 h 2423574"/>
              <a:gd name="connsiteX1" fmla="*/ 2045465 w 2458215"/>
              <a:gd name="connsiteY1" fmla="*/ 0 h 2423574"/>
              <a:gd name="connsiteX2" fmla="*/ 2456379 w 2458215"/>
              <a:gd name="connsiteY2" fmla="*/ 3675 h 2423574"/>
              <a:gd name="connsiteX3" fmla="*/ 2458215 w 2458215"/>
              <a:gd name="connsiteY3" fmla="*/ 406400 h 2423574"/>
              <a:gd name="connsiteX4" fmla="*/ 2456379 w 2458215"/>
              <a:gd name="connsiteY4" fmla="*/ 2423574 h 2423574"/>
              <a:gd name="connsiteX5" fmla="*/ 0 w 2458215"/>
              <a:gd name="connsiteY5" fmla="*/ 2423574 h 2423574"/>
              <a:gd name="connsiteX6" fmla="*/ 0 w 2458215"/>
              <a:gd name="connsiteY6" fmla="*/ 3675 h 2423574"/>
              <a:gd name="connsiteX0" fmla="*/ 0 w 2458215"/>
              <a:gd name="connsiteY0" fmla="*/ 3675 h 2423574"/>
              <a:gd name="connsiteX1" fmla="*/ 2045465 w 2458215"/>
              <a:gd name="connsiteY1" fmla="*/ 0 h 2423574"/>
              <a:gd name="connsiteX2" fmla="*/ 2458215 w 2458215"/>
              <a:gd name="connsiteY2" fmla="*/ 406400 h 2423574"/>
              <a:gd name="connsiteX3" fmla="*/ 2456379 w 2458215"/>
              <a:gd name="connsiteY3" fmla="*/ 2423574 h 2423574"/>
              <a:gd name="connsiteX4" fmla="*/ 0 w 2458215"/>
              <a:gd name="connsiteY4" fmla="*/ 2423574 h 2423574"/>
              <a:gd name="connsiteX5" fmla="*/ 0 w 2458215"/>
              <a:gd name="connsiteY5" fmla="*/ 3675 h 242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8215" h="2423574">
                <a:moveTo>
                  <a:pt x="0" y="3675"/>
                </a:moveTo>
                <a:lnTo>
                  <a:pt x="2045465" y="0"/>
                </a:lnTo>
                <a:lnTo>
                  <a:pt x="2458215" y="406400"/>
                </a:lnTo>
                <a:lnTo>
                  <a:pt x="2456379" y="2423574"/>
                </a:lnTo>
                <a:lnTo>
                  <a:pt x="0" y="2423574"/>
                </a:lnTo>
                <a:lnTo>
                  <a:pt x="0" y="367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1000">
                <a:srgbClr val="EDF0F2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5095210" y="1756713"/>
            <a:ext cx="2449078" cy="3146491"/>
            <a:chOff x="-3117133" y="273901"/>
            <a:chExt cx="2449078" cy="3146491"/>
          </a:xfrm>
        </p:grpSpPr>
        <p:sp>
          <p:nvSpPr>
            <p:cNvPr id="78" name="矩形 77"/>
            <p:cNvSpPr/>
            <p:nvPr/>
          </p:nvSpPr>
          <p:spPr>
            <a:xfrm>
              <a:off x="-3117133" y="425825"/>
              <a:ext cx="2449078" cy="2975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38100" dir="2700000" sx="107000" sy="107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-3117133" y="273901"/>
              <a:ext cx="2449078" cy="3146491"/>
              <a:chOff x="9742922" y="7035399"/>
              <a:chExt cx="2449078" cy="3146491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9742922" y="7035399"/>
                <a:ext cx="2449078" cy="74112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400" b="1" dirty="0" smtClean="0">
                    <a:solidFill>
                      <a:schemeClr val="bg1">
                        <a:lumMod val="95000"/>
                      </a:schemeClr>
                    </a:solidFill>
                    <a:latin typeface="Rockwell Condensed" panose="02060603050405020104" pitchFamily="18" charset="0"/>
                  </a:rPr>
                  <a:t>2009</a:t>
                </a:r>
                <a:endParaRPr lang="zh-CN" altLang="en-US" sz="5400" b="1" dirty="0">
                  <a:solidFill>
                    <a:schemeClr val="bg1">
                      <a:lumMod val="95000"/>
                    </a:schemeClr>
                  </a:solidFill>
                  <a:latin typeface="Rockwell Condensed" panose="02060603050405020104" pitchFamily="18" charset="0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9742922" y="7792369"/>
                <a:ext cx="2449078" cy="23895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9912424" y="8613576"/>
                <a:ext cx="1152128" cy="11521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948A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400" b="1" dirty="0" smtClean="0">
                    <a:solidFill>
                      <a:srgbClr val="948A54"/>
                    </a:solidFill>
                    <a:latin typeface="Rockwell Condensed" panose="02060603050405020104" pitchFamily="18" charset="0"/>
                  </a:rPr>
                  <a:t>26</a:t>
                </a:r>
                <a:endParaRPr lang="zh-CN" altLang="en-US" sz="5400" b="1" dirty="0">
                  <a:solidFill>
                    <a:srgbClr val="948A54"/>
                  </a:solidFill>
                  <a:latin typeface="Rockwell Condensed" panose="02060603050405020104" pitchFamily="18" charset="0"/>
                </a:endParaRPr>
              </a:p>
            </p:txBody>
          </p:sp>
          <p:sp>
            <p:nvSpPr>
              <p:cNvPr id="83" name="矩形 54"/>
              <p:cNvSpPr/>
              <p:nvPr/>
            </p:nvSpPr>
            <p:spPr>
              <a:xfrm>
                <a:off x="11064552" y="8609766"/>
                <a:ext cx="1127448" cy="1155938"/>
              </a:xfrm>
              <a:custGeom>
                <a:avLst/>
                <a:gdLst>
                  <a:gd name="connsiteX0" fmla="*/ 0 w 1127448"/>
                  <a:gd name="connsiteY0" fmla="*/ 0 h 1152128"/>
                  <a:gd name="connsiteX1" fmla="*/ 1127448 w 1127448"/>
                  <a:gd name="connsiteY1" fmla="*/ 0 h 1152128"/>
                  <a:gd name="connsiteX2" fmla="*/ 1127448 w 1127448"/>
                  <a:gd name="connsiteY2" fmla="*/ 1152128 h 1152128"/>
                  <a:gd name="connsiteX3" fmla="*/ 0 w 1127448"/>
                  <a:gd name="connsiteY3" fmla="*/ 1152128 h 1152128"/>
                  <a:gd name="connsiteX4" fmla="*/ 0 w 1127448"/>
                  <a:gd name="connsiteY4" fmla="*/ 0 h 1152128"/>
                  <a:gd name="connsiteX0" fmla="*/ 1127448 w 1218888"/>
                  <a:gd name="connsiteY0" fmla="*/ 0 h 1152128"/>
                  <a:gd name="connsiteX1" fmla="*/ 1127448 w 1218888"/>
                  <a:gd name="connsiteY1" fmla="*/ 1152128 h 1152128"/>
                  <a:gd name="connsiteX2" fmla="*/ 0 w 1218888"/>
                  <a:gd name="connsiteY2" fmla="*/ 1152128 h 1152128"/>
                  <a:gd name="connsiteX3" fmla="*/ 0 w 1218888"/>
                  <a:gd name="connsiteY3" fmla="*/ 0 h 1152128"/>
                  <a:gd name="connsiteX4" fmla="*/ 1218888 w 1218888"/>
                  <a:gd name="connsiteY4" fmla="*/ 91440 h 1152128"/>
                  <a:gd name="connsiteX0" fmla="*/ 1127448 w 1127448"/>
                  <a:gd name="connsiteY0" fmla="*/ 0 h 1152128"/>
                  <a:gd name="connsiteX1" fmla="*/ 1127448 w 1127448"/>
                  <a:gd name="connsiteY1" fmla="*/ 1152128 h 1152128"/>
                  <a:gd name="connsiteX2" fmla="*/ 0 w 1127448"/>
                  <a:gd name="connsiteY2" fmla="*/ 1152128 h 1152128"/>
                  <a:gd name="connsiteX3" fmla="*/ 0 w 1127448"/>
                  <a:gd name="connsiteY3" fmla="*/ 0 h 1152128"/>
                  <a:gd name="connsiteX4" fmla="*/ 1123638 w 1127448"/>
                  <a:gd name="connsiteY4" fmla="*/ 5715 h 1152128"/>
                  <a:gd name="connsiteX0" fmla="*/ 1127448 w 1127448"/>
                  <a:gd name="connsiteY0" fmla="*/ 0 h 1152128"/>
                  <a:gd name="connsiteX1" fmla="*/ 1127448 w 1127448"/>
                  <a:gd name="connsiteY1" fmla="*/ 1152128 h 1152128"/>
                  <a:gd name="connsiteX2" fmla="*/ 0 w 1127448"/>
                  <a:gd name="connsiteY2" fmla="*/ 1152128 h 1152128"/>
                  <a:gd name="connsiteX3" fmla="*/ 0 w 1127448"/>
                  <a:gd name="connsiteY3" fmla="*/ 0 h 1152128"/>
                  <a:gd name="connsiteX4" fmla="*/ 990288 w 1127448"/>
                  <a:gd name="connsiteY4" fmla="*/ 24765 h 1152128"/>
                  <a:gd name="connsiteX0" fmla="*/ 1127448 w 1127448"/>
                  <a:gd name="connsiteY0" fmla="*/ 1152128 h 1152128"/>
                  <a:gd name="connsiteX1" fmla="*/ 0 w 1127448"/>
                  <a:gd name="connsiteY1" fmla="*/ 1152128 h 1152128"/>
                  <a:gd name="connsiteX2" fmla="*/ 0 w 1127448"/>
                  <a:gd name="connsiteY2" fmla="*/ 0 h 1152128"/>
                  <a:gd name="connsiteX3" fmla="*/ 990288 w 1127448"/>
                  <a:gd name="connsiteY3" fmla="*/ 24765 h 1152128"/>
                  <a:gd name="connsiteX0" fmla="*/ 1127448 w 1127448"/>
                  <a:gd name="connsiteY0" fmla="*/ 1155938 h 1155938"/>
                  <a:gd name="connsiteX1" fmla="*/ 0 w 1127448"/>
                  <a:gd name="connsiteY1" fmla="*/ 1155938 h 1155938"/>
                  <a:gd name="connsiteX2" fmla="*/ 0 w 1127448"/>
                  <a:gd name="connsiteY2" fmla="*/ 3810 h 1155938"/>
                  <a:gd name="connsiteX3" fmla="*/ 1095063 w 1127448"/>
                  <a:gd name="connsiteY3" fmla="*/ 0 h 1155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448" h="1155938">
                    <a:moveTo>
                      <a:pt x="1127448" y="1155938"/>
                    </a:moveTo>
                    <a:lnTo>
                      <a:pt x="0" y="1155938"/>
                    </a:lnTo>
                    <a:lnTo>
                      <a:pt x="0" y="3810"/>
                    </a:lnTo>
                    <a:lnTo>
                      <a:pt x="1095063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rgbClr val="948A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b="1" dirty="0" smtClean="0">
                    <a:solidFill>
                      <a:schemeClr val="bg2">
                        <a:lumMod val="90000"/>
                      </a:schemeClr>
                    </a:solidFill>
                    <a:latin typeface="Rockwell Condensed" panose="02060603050405020104" pitchFamily="18" charset="0"/>
                  </a:rPr>
                  <a:t>27</a:t>
                </a:r>
                <a:endParaRPr lang="zh-CN" altLang="en-US" sz="4800" b="1" dirty="0">
                  <a:solidFill>
                    <a:schemeClr val="bg2">
                      <a:lumMod val="90000"/>
                    </a:schemeClr>
                  </a:solidFill>
                  <a:latin typeface="Rockwell Condensed" panose="02060603050405020104" pitchFamily="18" charset="0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9742922" y="7761991"/>
                <a:ext cx="2449078" cy="7411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ews706 BT" panose="02040804060705020204" pitchFamily="18" charset="0"/>
                  </a:rPr>
                  <a:t>December</a:t>
                </a:r>
                <a:endPara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ews706 BT" panose="02040804060705020204" pitchFamily="18" charset="0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668064" y="2165768"/>
            <a:ext cx="791024" cy="4076700"/>
            <a:chOff x="1875976" y="1371600"/>
            <a:chExt cx="791024" cy="4076700"/>
          </a:xfrm>
        </p:grpSpPr>
        <p:sp>
          <p:nvSpPr>
            <p:cNvPr id="2" name="任意多边形 1"/>
            <p:cNvSpPr/>
            <p:nvPr/>
          </p:nvSpPr>
          <p:spPr>
            <a:xfrm>
              <a:off x="1875976" y="1371600"/>
              <a:ext cx="791024" cy="4076700"/>
            </a:xfrm>
            <a:custGeom>
              <a:avLst/>
              <a:gdLst>
                <a:gd name="connsiteX0" fmla="*/ 791024 w 791024"/>
                <a:gd name="connsiteY0" fmla="*/ 0 h 4076700"/>
                <a:gd name="connsiteX1" fmla="*/ 657674 w 791024"/>
                <a:gd name="connsiteY1" fmla="*/ 190500 h 4076700"/>
                <a:gd name="connsiteX2" fmla="*/ 562424 w 791024"/>
                <a:gd name="connsiteY2" fmla="*/ 323850 h 4076700"/>
                <a:gd name="connsiteX3" fmla="*/ 467174 w 791024"/>
                <a:gd name="connsiteY3" fmla="*/ 381000 h 4076700"/>
                <a:gd name="connsiteX4" fmla="*/ 371924 w 791024"/>
                <a:gd name="connsiteY4" fmla="*/ 457200 h 4076700"/>
                <a:gd name="connsiteX5" fmla="*/ 314774 w 791024"/>
                <a:gd name="connsiteY5" fmla="*/ 590550 h 4076700"/>
                <a:gd name="connsiteX6" fmla="*/ 295724 w 791024"/>
                <a:gd name="connsiteY6" fmla="*/ 666750 h 4076700"/>
                <a:gd name="connsiteX7" fmla="*/ 276674 w 791024"/>
                <a:gd name="connsiteY7" fmla="*/ 723900 h 4076700"/>
                <a:gd name="connsiteX8" fmla="*/ 200474 w 791024"/>
                <a:gd name="connsiteY8" fmla="*/ 971550 h 4076700"/>
                <a:gd name="connsiteX9" fmla="*/ 105224 w 791024"/>
                <a:gd name="connsiteY9" fmla="*/ 1104900 h 4076700"/>
                <a:gd name="connsiteX10" fmla="*/ 86174 w 791024"/>
                <a:gd name="connsiteY10" fmla="*/ 1162050 h 4076700"/>
                <a:gd name="connsiteX11" fmla="*/ 48074 w 791024"/>
                <a:gd name="connsiteY11" fmla="*/ 1314450 h 4076700"/>
                <a:gd name="connsiteX12" fmla="*/ 29024 w 791024"/>
                <a:gd name="connsiteY12" fmla="*/ 1562100 h 4076700"/>
                <a:gd name="connsiteX13" fmla="*/ 29024 w 791024"/>
                <a:gd name="connsiteY13" fmla="*/ 2019300 h 4076700"/>
                <a:gd name="connsiteX14" fmla="*/ 86174 w 791024"/>
                <a:gd name="connsiteY14" fmla="*/ 2133600 h 4076700"/>
                <a:gd name="connsiteX15" fmla="*/ 105224 w 791024"/>
                <a:gd name="connsiteY15" fmla="*/ 2228850 h 4076700"/>
                <a:gd name="connsiteX16" fmla="*/ 143324 w 791024"/>
                <a:gd name="connsiteY16" fmla="*/ 2647950 h 4076700"/>
                <a:gd name="connsiteX17" fmla="*/ 200474 w 791024"/>
                <a:gd name="connsiteY17" fmla="*/ 2819400 h 4076700"/>
                <a:gd name="connsiteX18" fmla="*/ 219524 w 791024"/>
                <a:gd name="connsiteY18" fmla="*/ 2895600 h 4076700"/>
                <a:gd name="connsiteX19" fmla="*/ 257624 w 791024"/>
                <a:gd name="connsiteY19" fmla="*/ 2971800 h 4076700"/>
                <a:gd name="connsiteX20" fmla="*/ 276674 w 791024"/>
                <a:gd name="connsiteY20" fmla="*/ 3028950 h 4076700"/>
                <a:gd name="connsiteX21" fmla="*/ 314774 w 791024"/>
                <a:gd name="connsiteY21" fmla="*/ 3638550 h 4076700"/>
                <a:gd name="connsiteX22" fmla="*/ 352874 w 791024"/>
                <a:gd name="connsiteY22" fmla="*/ 3810000 h 4076700"/>
                <a:gd name="connsiteX23" fmla="*/ 390974 w 791024"/>
                <a:gd name="connsiteY23" fmla="*/ 3886200 h 4076700"/>
                <a:gd name="connsiteX24" fmla="*/ 429074 w 791024"/>
                <a:gd name="connsiteY24" fmla="*/ 4000500 h 4076700"/>
                <a:gd name="connsiteX25" fmla="*/ 562424 w 791024"/>
                <a:gd name="connsiteY25" fmla="*/ 4076700 h 4076700"/>
                <a:gd name="connsiteX26" fmla="*/ 619574 w 791024"/>
                <a:gd name="connsiteY26" fmla="*/ 4057650 h 4076700"/>
                <a:gd name="connsiteX27" fmla="*/ 676724 w 791024"/>
                <a:gd name="connsiteY27" fmla="*/ 3867150 h 4076700"/>
                <a:gd name="connsiteX28" fmla="*/ 695774 w 791024"/>
                <a:gd name="connsiteY28" fmla="*/ 3829050 h 407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1024" h="4076700">
                  <a:moveTo>
                    <a:pt x="791024" y="0"/>
                  </a:moveTo>
                  <a:cubicBezTo>
                    <a:pt x="690341" y="167805"/>
                    <a:pt x="781837" y="24950"/>
                    <a:pt x="657674" y="190500"/>
                  </a:cubicBezTo>
                  <a:cubicBezTo>
                    <a:pt x="632821" y="223637"/>
                    <a:pt x="590518" y="299268"/>
                    <a:pt x="562424" y="323850"/>
                  </a:cubicBezTo>
                  <a:cubicBezTo>
                    <a:pt x="534559" y="348232"/>
                    <a:pt x="497507" y="359767"/>
                    <a:pt x="467174" y="381000"/>
                  </a:cubicBezTo>
                  <a:cubicBezTo>
                    <a:pt x="433864" y="404317"/>
                    <a:pt x="403674" y="431800"/>
                    <a:pt x="371924" y="457200"/>
                  </a:cubicBezTo>
                  <a:cubicBezTo>
                    <a:pt x="352874" y="501650"/>
                    <a:pt x="331301" y="545101"/>
                    <a:pt x="314774" y="590550"/>
                  </a:cubicBezTo>
                  <a:cubicBezTo>
                    <a:pt x="305827" y="615155"/>
                    <a:pt x="302917" y="641576"/>
                    <a:pt x="295724" y="666750"/>
                  </a:cubicBezTo>
                  <a:cubicBezTo>
                    <a:pt x="290207" y="686058"/>
                    <a:pt x="281958" y="704527"/>
                    <a:pt x="276674" y="723900"/>
                  </a:cubicBezTo>
                  <a:cubicBezTo>
                    <a:pt x="247438" y="831099"/>
                    <a:pt x="246817" y="878865"/>
                    <a:pt x="200474" y="971550"/>
                  </a:cubicBezTo>
                  <a:cubicBezTo>
                    <a:pt x="186546" y="999406"/>
                    <a:pt x="118167" y="1087642"/>
                    <a:pt x="105224" y="1104900"/>
                  </a:cubicBezTo>
                  <a:cubicBezTo>
                    <a:pt x="98874" y="1123950"/>
                    <a:pt x="91458" y="1142677"/>
                    <a:pt x="86174" y="1162050"/>
                  </a:cubicBezTo>
                  <a:cubicBezTo>
                    <a:pt x="72396" y="1212568"/>
                    <a:pt x="48074" y="1314450"/>
                    <a:pt x="48074" y="1314450"/>
                  </a:cubicBezTo>
                  <a:cubicBezTo>
                    <a:pt x="41724" y="1397000"/>
                    <a:pt x="37262" y="1479717"/>
                    <a:pt x="29024" y="1562100"/>
                  </a:cubicBezTo>
                  <a:cubicBezTo>
                    <a:pt x="7655" y="1775793"/>
                    <a:pt x="-23907" y="1714946"/>
                    <a:pt x="29024" y="2019300"/>
                  </a:cubicBezTo>
                  <a:cubicBezTo>
                    <a:pt x="36323" y="2061267"/>
                    <a:pt x="67124" y="2095500"/>
                    <a:pt x="86174" y="2133600"/>
                  </a:cubicBezTo>
                  <a:cubicBezTo>
                    <a:pt x="92524" y="2165350"/>
                    <a:pt x="101648" y="2196669"/>
                    <a:pt x="105224" y="2228850"/>
                  </a:cubicBezTo>
                  <a:cubicBezTo>
                    <a:pt x="120715" y="2368268"/>
                    <a:pt x="120987" y="2509464"/>
                    <a:pt x="143324" y="2647950"/>
                  </a:cubicBezTo>
                  <a:cubicBezTo>
                    <a:pt x="152916" y="2707423"/>
                    <a:pt x="185863" y="2760957"/>
                    <a:pt x="200474" y="2819400"/>
                  </a:cubicBezTo>
                  <a:cubicBezTo>
                    <a:pt x="206824" y="2844800"/>
                    <a:pt x="210331" y="2871085"/>
                    <a:pt x="219524" y="2895600"/>
                  </a:cubicBezTo>
                  <a:cubicBezTo>
                    <a:pt x="229495" y="2922190"/>
                    <a:pt x="246437" y="2945698"/>
                    <a:pt x="257624" y="2971800"/>
                  </a:cubicBezTo>
                  <a:cubicBezTo>
                    <a:pt x="265534" y="2990257"/>
                    <a:pt x="270324" y="3009900"/>
                    <a:pt x="276674" y="3028950"/>
                  </a:cubicBezTo>
                  <a:cubicBezTo>
                    <a:pt x="289374" y="3232150"/>
                    <a:pt x="298750" y="3435585"/>
                    <a:pt x="314774" y="3638550"/>
                  </a:cubicBezTo>
                  <a:cubicBezTo>
                    <a:pt x="318825" y="3689865"/>
                    <a:pt x="331123" y="3759248"/>
                    <a:pt x="352874" y="3810000"/>
                  </a:cubicBezTo>
                  <a:cubicBezTo>
                    <a:pt x="364061" y="3836102"/>
                    <a:pt x="380427" y="3859833"/>
                    <a:pt x="390974" y="3886200"/>
                  </a:cubicBezTo>
                  <a:cubicBezTo>
                    <a:pt x="405889" y="3923488"/>
                    <a:pt x="395658" y="3978223"/>
                    <a:pt x="429074" y="4000500"/>
                  </a:cubicBezTo>
                  <a:cubicBezTo>
                    <a:pt x="509853" y="4054352"/>
                    <a:pt x="465746" y="4028361"/>
                    <a:pt x="562424" y="4076700"/>
                  </a:cubicBezTo>
                  <a:cubicBezTo>
                    <a:pt x="581474" y="4070350"/>
                    <a:pt x="603894" y="4070194"/>
                    <a:pt x="619574" y="4057650"/>
                  </a:cubicBezTo>
                  <a:cubicBezTo>
                    <a:pt x="678339" y="4010638"/>
                    <a:pt x="662754" y="3930014"/>
                    <a:pt x="676724" y="3867150"/>
                  </a:cubicBezTo>
                  <a:cubicBezTo>
                    <a:pt x="679804" y="3853289"/>
                    <a:pt x="689424" y="3841750"/>
                    <a:pt x="695774" y="3829050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1875976" y="1371600"/>
              <a:ext cx="791024" cy="4076700"/>
            </a:xfrm>
            <a:custGeom>
              <a:avLst/>
              <a:gdLst>
                <a:gd name="connsiteX0" fmla="*/ 791024 w 791024"/>
                <a:gd name="connsiteY0" fmla="*/ 0 h 4076700"/>
                <a:gd name="connsiteX1" fmla="*/ 657674 w 791024"/>
                <a:gd name="connsiteY1" fmla="*/ 190500 h 4076700"/>
                <a:gd name="connsiteX2" fmla="*/ 562424 w 791024"/>
                <a:gd name="connsiteY2" fmla="*/ 323850 h 4076700"/>
                <a:gd name="connsiteX3" fmla="*/ 467174 w 791024"/>
                <a:gd name="connsiteY3" fmla="*/ 381000 h 4076700"/>
                <a:gd name="connsiteX4" fmla="*/ 371924 w 791024"/>
                <a:gd name="connsiteY4" fmla="*/ 457200 h 4076700"/>
                <a:gd name="connsiteX5" fmla="*/ 314774 w 791024"/>
                <a:gd name="connsiteY5" fmla="*/ 590550 h 4076700"/>
                <a:gd name="connsiteX6" fmla="*/ 295724 w 791024"/>
                <a:gd name="connsiteY6" fmla="*/ 666750 h 4076700"/>
                <a:gd name="connsiteX7" fmla="*/ 276674 w 791024"/>
                <a:gd name="connsiteY7" fmla="*/ 723900 h 4076700"/>
                <a:gd name="connsiteX8" fmla="*/ 200474 w 791024"/>
                <a:gd name="connsiteY8" fmla="*/ 971550 h 4076700"/>
                <a:gd name="connsiteX9" fmla="*/ 105224 w 791024"/>
                <a:gd name="connsiteY9" fmla="*/ 1104900 h 4076700"/>
                <a:gd name="connsiteX10" fmla="*/ 86174 w 791024"/>
                <a:gd name="connsiteY10" fmla="*/ 1162050 h 4076700"/>
                <a:gd name="connsiteX11" fmla="*/ 48074 w 791024"/>
                <a:gd name="connsiteY11" fmla="*/ 1314450 h 4076700"/>
                <a:gd name="connsiteX12" fmla="*/ 29024 w 791024"/>
                <a:gd name="connsiteY12" fmla="*/ 1562100 h 4076700"/>
                <a:gd name="connsiteX13" fmla="*/ 29024 w 791024"/>
                <a:gd name="connsiteY13" fmla="*/ 2019300 h 4076700"/>
                <a:gd name="connsiteX14" fmla="*/ 86174 w 791024"/>
                <a:gd name="connsiteY14" fmla="*/ 2133600 h 4076700"/>
                <a:gd name="connsiteX15" fmla="*/ 105224 w 791024"/>
                <a:gd name="connsiteY15" fmla="*/ 2228850 h 4076700"/>
                <a:gd name="connsiteX16" fmla="*/ 143324 w 791024"/>
                <a:gd name="connsiteY16" fmla="*/ 2647950 h 4076700"/>
                <a:gd name="connsiteX17" fmla="*/ 200474 w 791024"/>
                <a:gd name="connsiteY17" fmla="*/ 2819400 h 4076700"/>
                <a:gd name="connsiteX18" fmla="*/ 219524 w 791024"/>
                <a:gd name="connsiteY18" fmla="*/ 2895600 h 4076700"/>
                <a:gd name="connsiteX19" fmla="*/ 257624 w 791024"/>
                <a:gd name="connsiteY19" fmla="*/ 2971800 h 4076700"/>
                <a:gd name="connsiteX20" fmla="*/ 276674 w 791024"/>
                <a:gd name="connsiteY20" fmla="*/ 3028950 h 4076700"/>
                <a:gd name="connsiteX21" fmla="*/ 314774 w 791024"/>
                <a:gd name="connsiteY21" fmla="*/ 3638550 h 4076700"/>
                <a:gd name="connsiteX22" fmla="*/ 352874 w 791024"/>
                <a:gd name="connsiteY22" fmla="*/ 3810000 h 4076700"/>
                <a:gd name="connsiteX23" fmla="*/ 390974 w 791024"/>
                <a:gd name="connsiteY23" fmla="*/ 3886200 h 4076700"/>
                <a:gd name="connsiteX24" fmla="*/ 429074 w 791024"/>
                <a:gd name="connsiteY24" fmla="*/ 4000500 h 4076700"/>
                <a:gd name="connsiteX25" fmla="*/ 562424 w 791024"/>
                <a:gd name="connsiteY25" fmla="*/ 4076700 h 4076700"/>
                <a:gd name="connsiteX26" fmla="*/ 619574 w 791024"/>
                <a:gd name="connsiteY26" fmla="*/ 4057650 h 4076700"/>
                <a:gd name="connsiteX27" fmla="*/ 676724 w 791024"/>
                <a:gd name="connsiteY27" fmla="*/ 3867150 h 4076700"/>
                <a:gd name="connsiteX28" fmla="*/ 695774 w 791024"/>
                <a:gd name="connsiteY28" fmla="*/ 3829050 h 407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1024" h="4076700">
                  <a:moveTo>
                    <a:pt x="791024" y="0"/>
                  </a:moveTo>
                  <a:cubicBezTo>
                    <a:pt x="690341" y="167805"/>
                    <a:pt x="781837" y="24950"/>
                    <a:pt x="657674" y="190500"/>
                  </a:cubicBezTo>
                  <a:cubicBezTo>
                    <a:pt x="632821" y="223637"/>
                    <a:pt x="590518" y="299268"/>
                    <a:pt x="562424" y="323850"/>
                  </a:cubicBezTo>
                  <a:cubicBezTo>
                    <a:pt x="534559" y="348232"/>
                    <a:pt x="497507" y="359767"/>
                    <a:pt x="467174" y="381000"/>
                  </a:cubicBezTo>
                  <a:cubicBezTo>
                    <a:pt x="433864" y="404317"/>
                    <a:pt x="403674" y="431800"/>
                    <a:pt x="371924" y="457200"/>
                  </a:cubicBezTo>
                  <a:cubicBezTo>
                    <a:pt x="352874" y="501650"/>
                    <a:pt x="331301" y="545101"/>
                    <a:pt x="314774" y="590550"/>
                  </a:cubicBezTo>
                  <a:cubicBezTo>
                    <a:pt x="305827" y="615155"/>
                    <a:pt x="302917" y="641576"/>
                    <a:pt x="295724" y="666750"/>
                  </a:cubicBezTo>
                  <a:cubicBezTo>
                    <a:pt x="290207" y="686058"/>
                    <a:pt x="281958" y="704527"/>
                    <a:pt x="276674" y="723900"/>
                  </a:cubicBezTo>
                  <a:cubicBezTo>
                    <a:pt x="247438" y="831099"/>
                    <a:pt x="246817" y="878865"/>
                    <a:pt x="200474" y="971550"/>
                  </a:cubicBezTo>
                  <a:cubicBezTo>
                    <a:pt x="186546" y="999406"/>
                    <a:pt x="118167" y="1087642"/>
                    <a:pt x="105224" y="1104900"/>
                  </a:cubicBezTo>
                  <a:cubicBezTo>
                    <a:pt x="98874" y="1123950"/>
                    <a:pt x="91458" y="1142677"/>
                    <a:pt x="86174" y="1162050"/>
                  </a:cubicBezTo>
                  <a:cubicBezTo>
                    <a:pt x="72396" y="1212568"/>
                    <a:pt x="48074" y="1314450"/>
                    <a:pt x="48074" y="1314450"/>
                  </a:cubicBezTo>
                  <a:cubicBezTo>
                    <a:pt x="41724" y="1397000"/>
                    <a:pt x="37262" y="1479717"/>
                    <a:pt x="29024" y="1562100"/>
                  </a:cubicBezTo>
                  <a:cubicBezTo>
                    <a:pt x="7655" y="1775793"/>
                    <a:pt x="-23907" y="1714946"/>
                    <a:pt x="29024" y="2019300"/>
                  </a:cubicBezTo>
                  <a:cubicBezTo>
                    <a:pt x="36323" y="2061267"/>
                    <a:pt x="67124" y="2095500"/>
                    <a:pt x="86174" y="2133600"/>
                  </a:cubicBezTo>
                  <a:cubicBezTo>
                    <a:pt x="92524" y="2165350"/>
                    <a:pt x="101648" y="2196669"/>
                    <a:pt x="105224" y="2228850"/>
                  </a:cubicBezTo>
                  <a:cubicBezTo>
                    <a:pt x="120715" y="2368268"/>
                    <a:pt x="120987" y="2509464"/>
                    <a:pt x="143324" y="2647950"/>
                  </a:cubicBezTo>
                  <a:cubicBezTo>
                    <a:pt x="152916" y="2707423"/>
                    <a:pt x="185863" y="2760957"/>
                    <a:pt x="200474" y="2819400"/>
                  </a:cubicBezTo>
                  <a:cubicBezTo>
                    <a:pt x="206824" y="2844800"/>
                    <a:pt x="210331" y="2871085"/>
                    <a:pt x="219524" y="2895600"/>
                  </a:cubicBezTo>
                  <a:cubicBezTo>
                    <a:pt x="229495" y="2922190"/>
                    <a:pt x="246437" y="2945698"/>
                    <a:pt x="257624" y="2971800"/>
                  </a:cubicBezTo>
                  <a:cubicBezTo>
                    <a:pt x="265534" y="2990257"/>
                    <a:pt x="270324" y="3009900"/>
                    <a:pt x="276674" y="3028950"/>
                  </a:cubicBezTo>
                  <a:cubicBezTo>
                    <a:pt x="289374" y="3232150"/>
                    <a:pt x="298750" y="3435585"/>
                    <a:pt x="314774" y="3638550"/>
                  </a:cubicBezTo>
                  <a:cubicBezTo>
                    <a:pt x="318825" y="3689865"/>
                    <a:pt x="331123" y="3759248"/>
                    <a:pt x="352874" y="3810000"/>
                  </a:cubicBezTo>
                  <a:cubicBezTo>
                    <a:pt x="364061" y="3836102"/>
                    <a:pt x="380427" y="3859833"/>
                    <a:pt x="390974" y="3886200"/>
                  </a:cubicBezTo>
                  <a:cubicBezTo>
                    <a:pt x="405889" y="3923488"/>
                    <a:pt x="395658" y="3978223"/>
                    <a:pt x="429074" y="4000500"/>
                  </a:cubicBezTo>
                  <a:cubicBezTo>
                    <a:pt x="509853" y="4054352"/>
                    <a:pt x="465746" y="4028361"/>
                    <a:pt x="562424" y="4076700"/>
                  </a:cubicBezTo>
                  <a:cubicBezTo>
                    <a:pt x="581474" y="4070350"/>
                    <a:pt x="603894" y="4070194"/>
                    <a:pt x="619574" y="4057650"/>
                  </a:cubicBezTo>
                  <a:cubicBezTo>
                    <a:pt x="678339" y="4010638"/>
                    <a:pt x="662754" y="3930014"/>
                    <a:pt x="676724" y="3867150"/>
                  </a:cubicBezTo>
                  <a:cubicBezTo>
                    <a:pt x="679804" y="3853289"/>
                    <a:pt x="689424" y="3841750"/>
                    <a:pt x="695774" y="3829050"/>
                  </a:cubicBezTo>
                </a:path>
              </a:pathLst>
            </a:custGeom>
            <a:noFill/>
            <a:ln w="76200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五边形 57"/>
          <p:cNvSpPr/>
          <p:nvPr/>
        </p:nvSpPr>
        <p:spPr>
          <a:xfrm flipH="1">
            <a:off x="9686666" y="3747706"/>
            <a:ext cx="3143672" cy="945229"/>
          </a:xfrm>
          <a:prstGeom prst="homePlat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CRH</a:t>
            </a:r>
            <a:endParaRPr lang="zh-CN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363279" y="-5572000"/>
            <a:ext cx="3841529" cy="3893474"/>
            <a:chOff x="6510296" y="-4011757"/>
            <a:chExt cx="3841529" cy="3893474"/>
          </a:xfrm>
          <a:effectLst>
            <a:glow rad="444500">
              <a:schemeClr val="bg1">
                <a:alpha val="59000"/>
              </a:schemeClr>
            </a:glow>
          </a:effectLst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3068" y="-4011757"/>
              <a:ext cx="2183072" cy="3184524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510296" y="-1687943"/>
              <a:ext cx="38415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dirty="0" smtClean="0">
                  <a:solidFill>
                    <a:srgbClr val="950706"/>
                  </a:solidFill>
                  <a:latin typeface="Impact" panose="020B0806030902050204" pitchFamily="34" charset="0"/>
                </a:rPr>
                <a:t>60,000</a:t>
              </a:r>
              <a:endParaRPr lang="zh-CN" altLang="en-US" sz="9600" dirty="0">
                <a:solidFill>
                  <a:srgbClr val="950706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6566415" y="2266665"/>
            <a:ext cx="5578770" cy="221599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3800" dirty="0" smtClean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rPr>
              <a:t>3</a:t>
            </a:r>
            <a:r>
              <a:rPr lang="en-US" altLang="zh-CN" sz="13800" dirty="0" smtClean="0">
                <a:solidFill>
                  <a:schemeClr val="bg1">
                    <a:lumMod val="95000"/>
                  </a:schemeClr>
                </a:solidFill>
                <a:effectLst/>
                <a:latin typeface="Impact" panose="020B0806030902050204" pitchFamily="34" charset="0"/>
              </a:rPr>
              <a:t>00</a:t>
            </a:r>
            <a:r>
              <a:rPr lang="en-US" altLang="zh-CN" sz="13800" baseline="30000" dirty="0" smtClean="0">
                <a:solidFill>
                  <a:schemeClr val="bg1">
                    <a:lumMod val="95000"/>
                  </a:schemeClr>
                </a:solidFill>
                <a:effectLst/>
                <a:latin typeface="Impact" panose="020B0806030902050204" pitchFamily="34" charset="0"/>
              </a:rPr>
              <a:t>km/h</a:t>
            </a:r>
            <a:endParaRPr lang="zh-CN" altLang="en-US" sz="13800" dirty="0">
              <a:solidFill>
                <a:schemeClr val="bg1">
                  <a:lumMod val="95000"/>
                </a:schemeClr>
              </a:solidFill>
              <a:effectLst/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72073" y="2291887"/>
            <a:ext cx="34864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rPr>
              <a:t>70% </a:t>
            </a:r>
            <a:r>
              <a:rPr lang="en-US" altLang="zh-CN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are</a:t>
            </a:r>
          </a:p>
          <a:p>
            <a:r>
              <a:rPr lang="en-US" altLang="zh-CN" sz="6000" dirty="0" smtClean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rPr>
              <a:t>Bridges</a:t>
            </a:r>
            <a:r>
              <a:rPr lang="en-US" altLang="zh-CN" sz="6000" dirty="0" smtClean="0">
                <a:latin typeface="Impact" panose="020B0806030902050204" pitchFamily="34" charset="0"/>
              </a:rPr>
              <a:t> </a:t>
            </a:r>
            <a:r>
              <a:rPr lang="en-US" altLang="zh-CN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&amp;</a:t>
            </a:r>
          </a:p>
          <a:p>
            <a:r>
              <a:rPr lang="en-US" altLang="zh-CN" sz="6000" dirty="0" smtClean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rPr>
              <a:t>Tunnels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94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00">
        <p14:flythrough/>
      </p:transition>
    </mc:Choice>
    <mc:Fallback xmlns="">
      <p:transition spd="slow" advTm="1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xit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xit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2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3" presetID="0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25E-7 1.85185E-6 L 0.38385 0.35648 L 0.38385 0.35602 " pathEditMode="relative" rAng="0" ptsTypes="AAA">
                                          <p:cBhvr>
                                            <p:cTn id="3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193" y="178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50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6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9" dur="2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2" presetClass="entr" presetSubtype="3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47" dur="500" fill="hold"/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48" dur="500" fill="hold"/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0" presetID="38" presetClass="exit" presetSubtype="0" accel="50000" fill="hold" grpId="0" nodeType="after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1" dur="1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4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28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32" presetClass="emph" presetSubtype="0" repeatCount="200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1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2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3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4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5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67" presetID="0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2.22222E-6 L 0.01237 0.86481 L 0.01237 0.86528 " pathEditMode="relative" rAng="0" ptsTypes="AAA">
                                          <p:cBhvr>
                                            <p:cTn id="68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2" y="432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5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32" presetClass="emph" presetSubtype="0" repeatCount="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250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4" dur="2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5" dur="250" fill="hold">
                                              <p:stCondLst>
                                                <p:cond delay="75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6" dur="250" fill="hold">
                                              <p:stCondLst>
                                                <p:cond delay="10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58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82" presetID="0" presetClass="path" presetSubtype="0" fill="hold" nodeType="afterEffect" p14:presetBounceEnd="46000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.01536 0.85532 L -0.55977 0.92014 " pathEditMode="relative" rAng="0" ptsTypes="AA" p14:bounceEnd="46000">
                                          <p:cBhvr>
                                            <p:cTn id="83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763" y="32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4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5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6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7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8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9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1" animBg="1"/>
          <p:bldP spid="60" grpId="1" animBg="1"/>
          <p:bldP spid="63" grpId="0" animBg="1"/>
          <p:bldP spid="63" grpId="1" animBg="1"/>
          <p:bldP spid="63" grpId="2" animBg="1"/>
          <p:bldP spid="58" grpId="0" animBg="1"/>
          <p:bldP spid="30" grpId="0" build="allAtOnce"/>
          <p:bldP spid="5" grpId="0"/>
          <p:bldP spid="5" grpId="2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xit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ppt_h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7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xit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2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3" presetID="0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25E-7 1.85185E-6 L 0.38385 0.35648 L 0.38385 0.35602 " pathEditMode="relative" rAng="0" ptsTypes="AAA">
                                          <p:cBhvr>
                                            <p:cTn id="3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193" y="178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50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6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9" dur="2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0" presetID="38" presetClass="exit" presetSubtype="0" accel="50000" fill="hold" grpId="0" nodeType="after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1" dur="1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4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28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32" presetClass="emph" presetSubtype="0" repeatCount="200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1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2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3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4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5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67" presetID="0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2.22222E-6 L 0.01237 0.86481 L 0.01237 0.86528 " pathEditMode="relative" rAng="0" ptsTypes="AAA">
                                          <p:cBhvr>
                                            <p:cTn id="68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2" y="432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5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32" presetClass="emph" presetSubtype="0" repeatCount="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250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4" dur="2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5" dur="250" fill="hold">
                                              <p:stCondLst>
                                                <p:cond delay="75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6" dur="250" fill="hold">
                                              <p:stCondLst>
                                                <p:cond delay="10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82" presetID="0" presetClass="path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.01536 0.85532 L -0.55977 0.92014 " pathEditMode="relative" rAng="0" ptsTypes="AA">
                                          <p:cBhvr>
                                            <p:cTn id="83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763" y="32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4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5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6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7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8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9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1" animBg="1"/>
          <p:bldP spid="60" grpId="1" animBg="1"/>
          <p:bldP spid="63" grpId="0" animBg="1"/>
          <p:bldP spid="63" grpId="1" animBg="1"/>
          <p:bldP spid="63" grpId="2" animBg="1"/>
          <p:bldP spid="58" grpId="0" animBg="1"/>
          <p:bldP spid="30" grpId="0" build="allAtOnce"/>
          <p:bldP spid="5" grpId="0"/>
          <p:bldP spid="5" grpId="2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3697088" y="-2331640"/>
            <a:ext cx="19596694" cy="19596694"/>
          </a:xfrm>
          <a:prstGeom prst="ellipse">
            <a:avLst/>
          </a:prstGeom>
          <a:gradFill flip="none" rotWithShape="1">
            <a:gsLst>
              <a:gs pos="45000">
                <a:srgbClr val="FFC000"/>
              </a:gs>
              <a:gs pos="20000">
                <a:srgbClr val="C4251E">
                  <a:alpha val="99000"/>
                </a:srgbClr>
              </a:gs>
              <a:gs pos="28000">
                <a:srgbClr val="CB371A"/>
              </a:gs>
              <a:gs pos="39000">
                <a:srgbClr val="DE6911"/>
              </a:gs>
              <a:gs pos="66000">
                <a:srgbClr val="FFFF00">
                  <a:alpha val="38000"/>
                </a:srgbClr>
              </a:gs>
              <a:gs pos="0">
                <a:srgbClr val="BF1920"/>
              </a:gs>
              <a:gs pos="100000">
                <a:srgbClr val="FFFF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-12338048" y="-6580112"/>
            <a:ext cx="22394488" cy="19010112"/>
            <a:chOff x="-12338048" y="-6580112"/>
            <a:chExt cx="22394488" cy="19010112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/>
            <a:srcRect l="-264" t="-397" r="1" b="-1154"/>
            <a:stretch/>
          </p:blipFill>
          <p:spPr>
            <a:xfrm>
              <a:off x="-12338048" y="-6580112"/>
              <a:ext cx="22394488" cy="19010112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3593470" y="5733256"/>
              <a:ext cx="791024" cy="4076700"/>
              <a:chOff x="1875976" y="1371600"/>
              <a:chExt cx="791024" cy="4076700"/>
            </a:xfrm>
          </p:grpSpPr>
          <p:sp>
            <p:nvSpPr>
              <p:cNvPr id="33" name="任意多边形 32"/>
              <p:cNvSpPr/>
              <p:nvPr/>
            </p:nvSpPr>
            <p:spPr>
              <a:xfrm>
                <a:off x="1875976" y="1371600"/>
                <a:ext cx="791024" cy="4076700"/>
              </a:xfrm>
              <a:custGeom>
                <a:avLst/>
                <a:gdLst>
                  <a:gd name="connsiteX0" fmla="*/ 791024 w 791024"/>
                  <a:gd name="connsiteY0" fmla="*/ 0 h 4076700"/>
                  <a:gd name="connsiteX1" fmla="*/ 657674 w 791024"/>
                  <a:gd name="connsiteY1" fmla="*/ 190500 h 4076700"/>
                  <a:gd name="connsiteX2" fmla="*/ 562424 w 791024"/>
                  <a:gd name="connsiteY2" fmla="*/ 323850 h 4076700"/>
                  <a:gd name="connsiteX3" fmla="*/ 467174 w 791024"/>
                  <a:gd name="connsiteY3" fmla="*/ 381000 h 4076700"/>
                  <a:gd name="connsiteX4" fmla="*/ 371924 w 791024"/>
                  <a:gd name="connsiteY4" fmla="*/ 457200 h 4076700"/>
                  <a:gd name="connsiteX5" fmla="*/ 314774 w 791024"/>
                  <a:gd name="connsiteY5" fmla="*/ 590550 h 4076700"/>
                  <a:gd name="connsiteX6" fmla="*/ 295724 w 791024"/>
                  <a:gd name="connsiteY6" fmla="*/ 666750 h 4076700"/>
                  <a:gd name="connsiteX7" fmla="*/ 276674 w 791024"/>
                  <a:gd name="connsiteY7" fmla="*/ 723900 h 4076700"/>
                  <a:gd name="connsiteX8" fmla="*/ 200474 w 791024"/>
                  <a:gd name="connsiteY8" fmla="*/ 971550 h 4076700"/>
                  <a:gd name="connsiteX9" fmla="*/ 105224 w 791024"/>
                  <a:gd name="connsiteY9" fmla="*/ 1104900 h 4076700"/>
                  <a:gd name="connsiteX10" fmla="*/ 86174 w 791024"/>
                  <a:gd name="connsiteY10" fmla="*/ 1162050 h 4076700"/>
                  <a:gd name="connsiteX11" fmla="*/ 48074 w 791024"/>
                  <a:gd name="connsiteY11" fmla="*/ 1314450 h 4076700"/>
                  <a:gd name="connsiteX12" fmla="*/ 29024 w 791024"/>
                  <a:gd name="connsiteY12" fmla="*/ 1562100 h 4076700"/>
                  <a:gd name="connsiteX13" fmla="*/ 29024 w 791024"/>
                  <a:gd name="connsiteY13" fmla="*/ 2019300 h 4076700"/>
                  <a:gd name="connsiteX14" fmla="*/ 86174 w 791024"/>
                  <a:gd name="connsiteY14" fmla="*/ 2133600 h 4076700"/>
                  <a:gd name="connsiteX15" fmla="*/ 105224 w 791024"/>
                  <a:gd name="connsiteY15" fmla="*/ 2228850 h 4076700"/>
                  <a:gd name="connsiteX16" fmla="*/ 143324 w 791024"/>
                  <a:gd name="connsiteY16" fmla="*/ 2647950 h 4076700"/>
                  <a:gd name="connsiteX17" fmla="*/ 200474 w 791024"/>
                  <a:gd name="connsiteY17" fmla="*/ 2819400 h 4076700"/>
                  <a:gd name="connsiteX18" fmla="*/ 219524 w 791024"/>
                  <a:gd name="connsiteY18" fmla="*/ 2895600 h 4076700"/>
                  <a:gd name="connsiteX19" fmla="*/ 257624 w 791024"/>
                  <a:gd name="connsiteY19" fmla="*/ 2971800 h 4076700"/>
                  <a:gd name="connsiteX20" fmla="*/ 276674 w 791024"/>
                  <a:gd name="connsiteY20" fmla="*/ 3028950 h 4076700"/>
                  <a:gd name="connsiteX21" fmla="*/ 314774 w 791024"/>
                  <a:gd name="connsiteY21" fmla="*/ 3638550 h 4076700"/>
                  <a:gd name="connsiteX22" fmla="*/ 352874 w 791024"/>
                  <a:gd name="connsiteY22" fmla="*/ 3810000 h 4076700"/>
                  <a:gd name="connsiteX23" fmla="*/ 390974 w 791024"/>
                  <a:gd name="connsiteY23" fmla="*/ 3886200 h 4076700"/>
                  <a:gd name="connsiteX24" fmla="*/ 429074 w 791024"/>
                  <a:gd name="connsiteY24" fmla="*/ 4000500 h 4076700"/>
                  <a:gd name="connsiteX25" fmla="*/ 562424 w 791024"/>
                  <a:gd name="connsiteY25" fmla="*/ 4076700 h 4076700"/>
                  <a:gd name="connsiteX26" fmla="*/ 619574 w 791024"/>
                  <a:gd name="connsiteY26" fmla="*/ 4057650 h 4076700"/>
                  <a:gd name="connsiteX27" fmla="*/ 676724 w 791024"/>
                  <a:gd name="connsiteY27" fmla="*/ 3867150 h 4076700"/>
                  <a:gd name="connsiteX28" fmla="*/ 695774 w 791024"/>
                  <a:gd name="connsiteY28" fmla="*/ 3829050 h 407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91024" h="4076700">
                    <a:moveTo>
                      <a:pt x="791024" y="0"/>
                    </a:moveTo>
                    <a:cubicBezTo>
                      <a:pt x="690341" y="167805"/>
                      <a:pt x="781837" y="24950"/>
                      <a:pt x="657674" y="190500"/>
                    </a:cubicBezTo>
                    <a:cubicBezTo>
                      <a:pt x="632821" y="223637"/>
                      <a:pt x="590518" y="299268"/>
                      <a:pt x="562424" y="323850"/>
                    </a:cubicBezTo>
                    <a:cubicBezTo>
                      <a:pt x="534559" y="348232"/>
                      <a:pt x="497507" y="359767"/>
                      <a:pt x="467174" y="381000"/>
                    </a:cubicBezTo>
                    <a:cubicBezTo>
                      <a:pt x="433864" y="404317"/>
                      <a:pt x="403674" y="431800"/>
                      <a:pt x="371924" y="457200"/>
                    </a:cubicBezTo>
                    <a:cubicBezTo>
                      <a:pt x="352874" y="501650"/>
                      <a:pt x="331301" y="545101"/>
                      <a:pt x="314774" y="590550"/>
                    </a:cubicBezTo>
                    <a:cubicBezTo>
                      <a:pt x="305827" y="615155"/>
                      <a:pt x="302917" y="641576"/>
                      <a:pt x="295724" y="666750"/>
                    </a:cubicBezTo>
                    <a:cubicBezTo>
                      <a:pt x="290207" y="686058"/>
                      <a:pt x="281958" y="704527"/>
                      <a:pt x="276674" y="723900"/>
                    </a:cubicBezTo>
                    <a:cubicBezTo>
                      <a:pt x="247438" y="831099"/>
                      <a:pt x="246817" y="878865"/>
                      <a:pt x="200474" y="971550"/>
                    </a:cubicBezTo>
                    <a:cubicBezTo>
                      <a:pt x="186546" y="999406"/>
                      <a:pt x="118167" y="1087642"/>
                      <a:pt x="105224" y="1104900"/>
                    </a:cubicBezTo>
                    <a:cubicBezTo>
                      <a:pt x="98874" y="1123950"/>
                      <a:pt x="91458" y="1142677"/>
                      <a:pt x="86174" y="1162050"/>
                    </a:cubicBezTo>
                    <a:cubicBezTo>
                      <a:pt x="72396" y="1212568"/>
                      <a:pt x="48074" y="1314450"/>
                      <a:pt x="48074" y="1314450"/>
                    </a:cubicBezTo>
                    <a:cubicBezTo>
                      <a:pt x="41724" y="1397000"/>
                      <a:pt x="37262" y="1479717"/>
                      <a:pt x="29024" y="1562100"/>
                    </a:cubicBezTo>
                    <a:cubicBezTo>
                      <a:pt x="7655" y="1775793"/>
                      <a:pt x="-23907" y="1714946"/>
                      <a:pt x="29024" y="2019300"/>
                    </a:cubicBezTo>
                    <a:cubicBezTo>
                      <a:pt x="36323" y="2061267"/>
                      <a:pt x="67124" y="2095500"/>
                      <a:pt x="86174" y="2133600"/>
                    </a:cubicBezTo>
                    <a:cubicBezTo>
                      <a:pt x="92524" y="2165350"/>
                      <a:pt x="101648" y="2196669"/>
                      <a:pt x="105224" y="2228850"/>
                    </a:cubicBezTo>
                    <a:cubicBezTo>
                      <a:pt x="120715" y="2368268"/>
                      <a:pt x="120987" y="2509464"/>
                      <a:pt x="143324" y="2647950"/>
                    </a:cubicBezTo>
                    <a:cubicBezTo>
                      <a:pt x="152916" y="2707423"/>
                      <a:pt x="185863" y="2760957"/>
                      <a:pt x="200474" y="2819400"/>
                    </a:cubicBezTo>
                    <a:cubicBezTo>
                      <a:pt x="206824" y="2844800"/>
                      <a:pt x="210331" y="2871085"/>
                      <a:pt x="219524" y="2895600"/>
                    </a:cubicBezTo>
                    <a:cubicBezTo>
                      <a:pt x="229495" y="2922190"/>
                      <a:pt x="246437" y="2945698"/>
                      <a:pt x="257624" y="2971800"/>
                    </a:cubicBezTo>
                    <a:cubicBezTo>
                      <a:pt x="265534" y="2990257"/>
                      <a:pt x="270324" y="3009900"/>
                      <a:pt x="276674" y="3028950"/>
                    </a:cubicBezTo>
                    <a:cubicBezTo>
                      <a:pt x="289374" y="3232150"/>
                      <a:pt x="298750" y="3435585"/>
                      <a:pt x="314774" y="3638550"/>
                    </a:cubicBezTo>
                    <a:cubicBezTo>
                      <a:pt x="318825" y="3689865"/>
                      <a:pt x="331123" y="3759248"/>
                      <a:pt x="352874" y="3810000"/>
                    </a:cubicBezTo>
                    <a:cubicBezTo>
                      <a:pt x="364061" y="3836102"/>
                      <a:pt x="380427" y="3859833"/>
                      <a:pt x="390974" y="3886200"/>
                    </a:cubicBezTo>
                    <a:cubicBezTo>
                      <a:pt x="405889" y="3923488"/>
                      <a:pt x="395658" y="3978223"/>
                      <a:pt x="429074" y="4000500"/>
                    </a:cubicBezTo>
                    <a:cubicBezTo>
                      <a:pt x="509853" y="4054352"/>
                      <a:pt x="465746" y="4028361"/>
                      <a:pt x="562424" y="4076700"/>
                    </a:cubicBezTo>
                    <a:cubicBezTo>
                      <a:pt x="581474" y="4070350"/>
                      <a:pt x="603894" y="4070194"/>
                      <a:pt x="619574" y="4057650"/>
                    </a:cubicBezTo>
                    <a:cubicBezTo>
                      <a:pt x="678339" y="4010638"/>
                      <a:pt x="662754" y="3930014"/>
                      <a:pt x="676724" y="3867150"/>
                    </a:cubicBezTo>
                    <a:cubicBezTo>
                      <a:pt x="679804" y="3853289"/>
                      <a:pt x="689424" y="3841750"/>
                      <a:pt x="695774" y="3829050"/>
                    </a:cubicBezTo>
                  </a:path>
                </a:pathLst>
              </a:cu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1875976" y="1371600"/>
                <a:ext cx="791024" cy="4076700"/>
              </a:xfrm>
              <a:custGeom>
                <a:avLst/>
                <a:gdLst>
                  <a:gd name="connsiteX0" fmla="*/ 791024 w 791024"/>
                  <a:gd name="connsiteY0" fmla="*/ 0 h 4076700"/>
                  <a:gd name="connsiteX1" fmla="*/ 657674 w 791024"/>
                  <a:gd name="connsiteY1" fmla="*/ 190500 h 4076700"/>
                  <a:gd name="connsiteX2" fmla="*/ 562424 w 791024"/>
                  <a:gd name="connsiteY2" fmla="*/ 323850 h 4076700"/>
                  <a:gd name="connsiteX3" fmla="*/ 467174 w 791024"/>
                  <a:gd name="connsiteY3" fmla="*/ 381000 h 4076700"/>
                  <a:gd name="connsiteX4" fmla="*/ 371924 w 791024"/>
                  <a:gd name="connsiteY4" fmla="*/ 457200 h 4076700"/>
                  <a:gd name="connsiteX5" fmla="*/ 314774 w 791024"/>
                  <a:gd name="connsiteY5" fmla="*/ 590550 h 4076700"/>
                  <a:gd name="connsiteX6" fmla="*/ 295724 w 791024"/>
                  <a:gd name="connsiteY6" fmla="*/ 666750 h 4076700"/>
                  <a:gd name="connsiteX7" fmla="*/ 276674 w 791024"/>
                  <a:gd name="connsiteY7" fmla="*/ 723900 h 4076700"/>
                  <a:gd name="connsiteX8" fmla="*/ 200474 w 791024"/>
                  <a:gd name="connsiteY8" fmla="*/ 971550 h 4076700"/>
                  <a:gd name="connsiteX9" fmla="*/ 105224 w 791024"/>
                  <a:gd name="connsiteY9" fmla="*/ 1104900 h 4076700"/>
                  <a:gd name="connsiteX10" fmla="*/ 86174 w 791024"/>
                  <a:gd name="connsiteY10" fmla="*/ 1162050 h 4076700"/>
                  <a:gd name="connsiteX11" fmla="*/ 48074 w 791024"/>
                  <a:gd name="connsiteY11" fmla="*/ 1314450 h 4076700"/>
                  <a:gd name="connsiteX12" fmla="*/ 29024 w 791024"/>
                  <a:gd name="connsiteY12" fmla="*/ 1562100 h 4076700"/>
                  <a:gd name="connsiteX13" fmla="*/ 29024 w 791024"/>
                  <a:gd name="connsiteY13" fmla="*/ 2019300 h 4076700"/>
                  <a:gd name="connsiteX14" fmla="*/ 86174 w 791024"/>
                  <a:gd name="connsiteY14" fmla="*/ 2133600 h 4076700"/>
                  <a:gd name="connsiteX15" fmla="*/ 105224 w 791024"/>
                  <a:gd name="connsiteY15" fmla="*/ 2228850 h 4076700"/>
                  <a:gd name="connsiteX16" fmla="*/ 143324 w 791024"/>
                  <a:gd name="connsiteY16" fmla="*/ 2647950 h 4076700"/>
                  <a:gd name="connsiteX17" fmla="*/ 200474 w 791024"/>
                  <a:gd name="connsiteY17" fmla="*/ 2819400 h 4076700"/>
                  <a:gd name="connsiteX18" fmla="*/ 219524 w 791024"/>
                  <a:gd name="connsiteY18" fmla="*/ 2895600 h 4076700"/>
                  <a:gd name="connsiteX19" fmla="*/ 257624 w 791024"/>
                  <a:gd name="connsiteY19" fmla="*/ 2971800 h 4076700"/>
                  <a:gd name="connsiteX20" fmla="*/ 276674 w 791024"/>
                  <a:gd name="connsiteY20" fmla="*/ 3028950 h 4076700"/>
                  <a:gd name="connsiteX21" fmla="*/ 314774 w 791024"/>
                  <a:gd name="connsiteY21" fmla="*/ 3638550 h 4076700"/>
                  <a:gd name="connsiteX22" fmla="*/ 352874 w 791024"/>
                  <a:gd name="connsiteY22" fmla="*/ 3810000 h 4076700"/>
                  <a:gd name="connsiteX23" fmla="*/ 390974 w 791024"/>
                  <a:gd name="connsiteY23" fmla="*/ 3886200 h 4076700"/>
                  <a:gd name="connsiteX24" fmla="*/ 429074 w 791024"/>
                  <a:gd name="connsiteY24" fmla="*/ 4000500 h 4076700"/>
                  <a:gd name="connsiteX25" fmla="*/ 562424 w 791024"/>
                  <a:gd name="connsiteY25" fmla="*/ 4076700 h 4076700"/>
                  <a:gd name="connsiteX26" fmla="*/ 619574 w 791024"/>
                  <a:gd name="connsiteY26" fmla="*/ 4057650 h 4076700"/>
                  <a:gd name="connsiteX27" fmla="*/ 676724 w 791024"/>
                  <a:gd name="connsiteY27" fmla="*/ 3867150 h 4076700"/>
                  <a:gd name="connsiteX28" fmla="*/ 695774 w 791024"/>
                  <a:gd name="connsiteY28" fmla="*/ 3829050 h 407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91024" h="4076700">
                    <a:moveTo>
                      <a:pt x="791024" y="0"/>
                    </a:moveTo>
                    <a:cubicBezTo>
                      <a:pt x="690341" y="167805"/>
                      <a:pt x="781837" y="24950"/>
                      <a:pt x="657674" y="190500"/>
                    </a:cubicBezTo>
                    <a:cubicBezTo>
                      <a:pt x="632821" y="223637"/>
                      <a:pt x="590518" y="299268"/>
                      <a:pt x="562424" y="323850"/>
                    </a:cubicBezTo>
                    <a:cubicBezTo>
                      <a:pt x="534559" y="348232"/>
                      <a:pt x="497507" y="359767"/>
                      <a:pt x="467174" y="381000"/>
                    </a:cubicBezTo>
                    <a:cubicBezTo>
                      <a:pt x="433864" y="404317"/>
                      <a:pt x="403674" y="431800"/>
                      <a:pt x="371924" y="457200"/>
                    </a:cubicBezTo>
                    <a:cubicBezTo>
                      <a:pt x="352874" y="501650"/>
                      <a:pt x="331301" y="545101"/>
                      <a:pt x="314774" y="590550"/>
                    </a:cubicBezTo>
                    <a:cubicBezTo>
                      <a:pt x="305827" y="615155"/>
                      <a:pt x="302917" y="641576"/>
                      <a:pt x="295724" y="666750"/>
                    </a:cubicBezTo>
                    <a:cubicBezTo>
                      <a:pt x="290207" y="686058"/>
                      <a:pt x="281958" y="704527"/>
                      <a:pt x="276674" y="723900"/>
                    </a:cubicBezTo>
                    <a:cubicBezTo>
                      <a:pt x="247438" y="831099"/>
                      <a:pt x="246817" y="878865"/>
                      <a:pt x="200474" y="971550"/>
                    </a:cubicBezTo>
                    <a:cubicBezTo>
                      <a:pt x="186546" y="999406"/>
                      <a:pt x="118167" y="1087642"/>
                      <a:pt x="105224" y="1104900"/>
                    </a:cubicBezTo>
                    <a:cubicBezTo>
                      <a:pt x="98874" y="1123950"/>
                      <a:pt x="91458" y="1142677"/>
                      <a:pt x="86174" y="1162050"/>
                    </a:cubicBezTo>
                    <a:cubicBezTo>
                      <a:pt x="72396" y="1212568"/>
                      <a:pt x="48074" y="1314450"/>
                      <a:pt x="48074" y="1314450"/>
                    </a:cubicBezTo>
                    <a:cubicBezTo>
                      <a:pt x="41724" y="1397000"/>
                      <a:pt x="37262" y="1479717"/>
                      <a:pt x="29024" y="1562100"/>
                    </a:cubicBezTo>
                    <a:cubicBezTo>
                      <a:pt x="7655" y="1775793"/>
                      <a:pt x="-23907" y="1714946"/>
                      <a:pt x="29024" y="2019300"/>
                    </a:cubicBezTo>
                    <a:cubicBezTo>
                      <a:pt x="36323" y="2061267"/>
                      <a:pt x="67124" y="2095500"/>
                      <a:pt x="86174" y="2133600"/>
                    </a:cubicBezTo>
                    <a:cubicBezTo>
                      <a:pt x="92524" y="2165350"/>
                      <a:pt x="101648" y="2196669"/>
                      <a:pt x="105224" y="2228850"/>
                    </a:cubicBezTo>
                    <a:cubicBezTo>
                      <a:pt x="120715" y="2368268"/>
                      <a:pt x="120987" y="2509464"/>
                      <a:pt x="143324" y="2647950"/>
                    </a:cubicBezTo>
                    <a:cubicBezTo>
                      <a:pt x="152916" y="2707423"/>
                      <a:pt x="185863" y="2760957"/>
                      <a:pt x="200474" y="2819400"/>
                    </a:cubicBezTo>
                    <a:cubicBezTo>
                      <a:pt x="206824" y="2844800"/>
                      <a:pt x="210331" y="2871085"/>
                      <a:pt x="219524" y="2895600"/>
                    </a:cubicBezTo>
                    <a:cubicBezTo>
                      <a:pt x="229495" y="2922190"/>
                      <a:pt x="246437" y="2945698"/>
                      <a:pt x="257624" y="2971800"/>
                    </a:cubicBezTo>
                    <a:cubicBezTo>
                      <a:pt x="265534" y="2990257"/>
                      <a:pt x="270324" y="3009900"/>
                      <a:pt x="276674" y="3028950"/>
                    </a:cubicBezTo>
                    <a:cubicBezTo>
                      <a:pt x="289374" y="3232150"/>
                      <a:pt x="298750" y="3435585"/>
                      <a:pt x="314774" y="3638550"/>
                    </a:cubicBezTo>
                    <a:cubicBezTo>
                      <a:pt x="318825" y="3689865"/>
                      <a:pt x="331123" y="3759248"/>
                      <a:pt x="352874" y="3810000"/>
                    </a:cubicBezTo>
                    <a:cubicBezTo>
                      <a:pt x="364061" y="3836102"/>
                      <a:pt x="380427" y="3859833"/>
                      <a:pt x="390974" y="3886200"/>
                    </a:cubicBezTo>
                    <a:cubicBezTo>
                      <a:pt x="405889" y="3923488"/>
                      <a:pt x="395658" y="3978223"/>
                      <a:pt x="429074" y="4000500"/>
                    </a:cubicBezTo>
                    <a:cubicBezTo>
                      <a:pt x="509853" y="4054352"/>
                      <a:pt x="465746" y="4028361"/>
                      <a:pt x="562424" y="4076700"/>
                    </a:cubicBezTo>
                    <a:cubicBezTo>
                      <a:pt x="581474" y="4070350"/>
                      <a:pt x="603894" y="4070194"/>
                      <a:pt x="619574" y="4057650"/>
                    </a:cubicBezTo>
                    <a:cubicBezTo>
                      <a:pt x="678339" y="4010638"/>
                      <a:pt x="662754" y="3930014"/>
                      <a:pt x="676724" y="3867150"/>
                    </a:cubicBezTo>
                    <a:cubicBezTo>
                      <a:pt x="679804" y="3853289"/>
                      <a:pt x="689424" y="3841750"/>
                      <a:pt x="695774" y="3829050"/>
                    </a:cubicBezTo>
                  </a:path>
                </a:pathLst>
              </a:custGeom>
              <a:noFill/>
              <a:ln w="76200">
                <a:solidFill>
                  <a:srgbClr val="7F7F7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2605100" y="4029667"/>
            <a:ext cx="8193988" cy="284842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64" name="矩形 63"/>
          <p:cNvSpPr/>
          <p:nvPr/>
        </p:nvSpPr>
        <p:spPr>
          <a:xfrm>
            <a:off x="5087888" y="1927994"/>
            <a:ext cx="2449078" cy="2975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38100" dir="2700000" sx="107000" sy="107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5087888" y="1776070"/>
            <a:ext cx="2449078" cy="3146491"/>
            <a:chOff x="9742922" y="7035399"/>
            <a:chExt cx="2449078" cy="3146491"/>
          </a:xfrm>
        </p:grpSpPr>
        <p:sp>
          <p:nvSpPr>
            <p:cNvPr id="52" name="矩形 51"/>
            <p:cNvSpPr/>
            <p:nvPr/>
          </p:nvSpPr>
          <p:spPr>
            <a:xfrm>
              <a:off x="9742922" y="7035399"/>
              <a:ext cx="2449078" cy="74112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400" b="1" dirty="0" smtClean="0">
                  <a:solidFill>
                    <a:schemeClr val="bg1">
                      <a:lumMod val="95000"/>
                    </a:schemeClr>
                  </a:solidFill>
                  <a:latin typeface="Rockwell Condensed" panose="02060603050405020104" pitchFamily="18" charset="0"/>
                </a:rPr>
                <a:t>2011</a:t>
              </a:r>
              <a:endParaRPr lang="zh-CN" altLang="en-US" sz="5400" b="1" dirty="0">
                <a:solidFill>
                  <a:schemeClr val="bg1">
                    <a:lumMod val="95000"/>
                  </a:schemeClr>
                </a:solidFill>
                <a:latin typeface="Rockwell Condensed" panose="02060603050405020104" pitchFamily="18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9742922" y="7792369"/>
              <a:ext cx="2449078" cy="23895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9912424" y="8613576"/>
              <a:ext cx="1152128" cy="11521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948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solidFill>
                    <a:schemeClr val="bg2">
                      <a:lumMod val="90000"/>
                    </a:schemeClr>
                  </a:solidFill>
                  <a:latin typeface="Rockwell Condensed" panose="02060603050405020104" pitchFamily="18" charset="0"/>
                </a:rPr>
                <a:t>29</a:t>
              </a:r>
              <a:endParaRPr lang="zh-CN" altLang="en-US" sz="4800" b="1" dirty="0">
                <a:solidFill>
                  <a:srgbClr val="948A54"/>
                </a:solidFill>
                <a:latin typeface="Rockwell Condensed" panose="020606030504050201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1064552" y="8609766"/>
              <a:ext cx="1127448" cy="1155938"/>
            </a:xfrm>
            <a:custGeom>
              <a:avLst/>
              <a:gdLst>
                <a:gd name="connsiteX0" fmla="*/ 0 w 1127448"/>
                <a:gd name="connsiteY0" fmla="*/ 0 h 1152128"/>
                <a:gd name="connsiteX1" fmla="*/ 1127448 w 1127448"/>
                <a:gd name="connsiteY1" fmla="*/ 0 h 1152128"/>
                <a:gd name="connsiteX2" fmla="*/ 1127448 w 1127448"/>
                <a:gd name="connsiteY2" fmla="*/ 1152128 h 1152128"/>
                <a:gd name="connsiteX3" fmla="*/ 0 w 1127448"/>
                <a:gd name="connsiteY3" fmla="*/ 1152128 h 1152128"/>
                <a:gd name="connsiteX4" fmla="*/ 0 w 1127448"/>
                <a:gd name="connsiteY4" fmla="*/ 0 h 1152128"/>
                <a:gd name="connsiteX0" fmla="*/ 1127448 w 1218888"/>
                <a:gd name="connsiteY0" fmla="*/ 0 h 1152128"/>
                <a:gd name="connsiteX1" fmla="*/ 1127448 w 1218888"/>
                <a:gd name="connsiteY1" fmla="*/ 1152128 h 1152128"/>
                <a:gd name="connsiteX2" fmla="*/ 0 w 1218888"/>
                <a:gd name="connsiteY2" fmla="*/ 1152128 h 1152128"/>
                <a:gd name="connsiteX3" fmla="*/ 0 w 1218888"/>
                <a:gd name="connsiteY3" fmla="*/ 0 h 1152128"/>
                <a:gd name="connsiteX4" fmla="*/ 1218888 w 1218888"/>
                <a:gd name="connsiteY4" fmla="*/ 91440 h 1152128"/>
                <a:gd name="connsiteX0" fmla="*/ 1127448 w 1127448"/>
                <a:gd name="connsiteY0" fmla="*/ 0 h 1152128"/>
                <a:gd name="connsiteX1" fmla="*/ 1127448 w 1127448"/>
                <a:gd name="connsiteY1" fmla="*/ 1152128 h 1152128"/>
                <a:gd name="connsiteX2" fmla="*/ 0 w 1127448"/>
                <a:gd name="connsiteY2" fmla="*/ 1152128 h 1152128"/>
                <a:gd name="connsiteX3" fmla="*/ 0 w 1127448"/>
                <a:gd name="connsiteY3" fmla="*/ 0 h 1152128"/>
                <a:gd name="connsiteX4" fmla="*/ 1123638 w 1127448"/>
                <a:gd name="connsiteY4" fmla="*/ 5715 h 1152128"/>
                <a:gd name="connsiteX0" fmla="*/ 1127448 w 1127448"/>
                <a:gd name="connsiteY0" fmla="*/ 0 h 1152128"/>
                <a:gd name="connsiteX1" fmla="*/ 1127448 w 1127448"/>
                <a:gd name="connsiteY1" fmla="*/ 1152128 h 1152128"/>
                <a:gd name="connsiteX2" fmla="*/ 0 w 1127448"/>
                <a:gd name="connsiteY2" fmla="*/ 1152128 h 1152128"/>
                <a:gd name="connsiteX3" fmla="*/ 0 w 1127448"/>
                <a:gd name="connsiteY3" fmla="*/ 0 h 1152128"/>
                <a:gd name="connsiteX4" fmla="*/ 990288 w 1127448"/>
                <a:gd name="connsiteY4" fmla="*/ 24765 h 1152128"/>
                <a:gd name="connsiteX0" fmla="*/ 1127448 w 1127448"/>
                <a:gd name="connsiteY0" fmla="*/ 1152128 h 1152128"/>
                <a:gd name="connsiteX1" fmla="*/ 0 w 1127448"/>
                <a:gd name="connsiteY1" fmla="*/ 1152128 h 1152128"/>
                <a:gd name="connsiteX2" fmla="*/ 0 w 1127448"/>
                <a:gd name="connsiteY2" fmla="*/ 0 h 1152128"/>
                <a:gd name="connsiteX3" fmla="*/ 990288 w 1127448"/>
                <a:gd name="connsiteY3" fmla="*/ 24765 h 1152128"/>
                <a:gd name="connsiteX0" fmla="*/ 1127448 w 1127448"/>
                <a:gd name="connsiteY0" fmla="*/ 1155938 h 1155938"/>
                <a:gd name="connsiteX1" fmla="*/ 0 w 1127448"/>
                <a:gd name="connsiteY1" fmla="*/ 1155938 h 1155938"/>
                <a:gd name="connsiteX2" fmla="*/ 0 w 1127448"/>
                <a:gd name="connsiteY2" fmla="*/ 3810 h 1155938"/>
                <a:gd name="connsiteX3" fmla="*/ 1095063 w 1127448"/>
                <a:gd name="connsiteY3" fmla="*/ 0 h 115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448" h="1155938">
                  <a:moveTo>
                    <a:pt x="1127448" y="1155938"/>
                  </a:moveTo>
                  <a:lnTo>
                    <a:pt x="0" y="1155938"/>
                  </a:lnTo>
                  <a:lnTo>
                    <a:pt x="0" y="3810"/>
                  </a:lnTo>
                  <a:lnTo>
                    <a:pt x="1095063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948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400" b="1" dirty="0">
                  <a:solidFill>
                    <a:srgbClr val="948A54"/>
                  </a:solidFill>
                  <a:latin typeface="Rockwell Condensed" panose="02060603050405020104" pitchFamily="18" charset="0"/>
                </a:rPr>
                <a:t>30</a:t>
              </a:r>
              <a:endParaRPr lang="zh-CN" altLang="en-US" sz="5400" b="1" dirty="0">
                <a:solidFill>
                  <a:srgbClr val="948A54"/>
                </a:solidFill>
                <a:latin typeface="Rockwell Condensed" panose="020606030504050201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9742922" y="7761991"/>
              <a:ext cx="2449078" cy="7411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ews706 BT" panose="02040804060705020204" pitchFamily="18" charset="0"/>
                </a:rPr>
                <a:t>June</a:t>
              </a:r>
              <a:endPara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News706 BT" panose="02040804060705020204" pitchFamily="18" charset="0"/>
              </a:endParaRPr>
            </a:p>
          </p:txBody>
        </p:sp>
      </p:grpSp>
      <p:sp>
        <p:nvSpPr>
          <p:cNvPr id="60" name="折角形 59"/>
          <p:cNvSpPr/>
          <p:nvPr/>
        </p:nvSpPr>
        <p:spPr>
          <a:xfrm>
            <a:off x="5087888" y="2518050"/>
            <a:ext cx="2449078" cy="2419899"/>
          </a:xfrm>
          <a:prstGeom prst="foldedCorne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CRH</a:t>
            </a:r>
          </a:p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cript MT Bold" panose="03040602040607080904" pitchFamily="66" charset="0"/>
              </a:rPr>
              <a:t>Calendar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cript MT Bold" panose="03040602040607080904" pitchFamily="66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087888" y="51620"/>
            <a:ext cx="2449078" cy="2431685"/>
          </a:xfrm>
          <a:custGeom>
            <a:avLst/>
            <a:gdLst>
              <a:gd name="connsiteX0" fmla="*/ 0 w 2456379"/>
              <a:gd name="connsiteY0" fmla="*/ 0 h 2419899"/>
              <a:gd name="connsiteX1" fmla="*/ 2456379 w 2456379"/>
              <a:gd name="connsiteY1" fmla="*/ 0 h 2419899"/>
              <a:gd name="connsiteX2" fmla="*/ 2456379 w 2456379"/>
              <a:gd name="connsiteY2" fmla="*/ 2419899 h 2419899"/>
              <a:gd name="connsiteX3" fmla="*/ 0 w 2456379"/>
              <a:gd name="connsiteY3" fmla="*/ 2419899 h 2419899"/>
              <a:gd name="connsiteX4" fmla="*/ 0 w 2456379"/>
              <a:gd name="connsiteY4" fmla="*/ 0 h 2419899"/>
              <a:gd name="connsiteX0" fmla="*/ 0 w 2458215"/>
              <a:gd name="connsiteY0" fmla="*/ 0 h 2419899"/>
              <a:gd name="connsiteX1" fmla="*/ 2456379 w 2458215"/>
              <a:gd name="connsiteY1" fmla="*/ 0 h 2419899"/>
              <a:gd name="connsiteX2" fmla="*/ 2458215 w 2458215"/>
              <a:gd name="connsiteY2" fmla="*/ 402725 h 2419899"/>
              <a:gd name="connsiteX3" fmla="*/ 2456379 w 2458215"/>
              <a:gd name="connsiteY3" fmla="*/ 2419899 h 2419899"/>
              <a:gd name="connsiteX4" fmla="*/ 0 w 2458215"/>
              <a:gd name="connsiteY4" fmla="*/ 2419899 h 2419899"/>
              <a:gd name="connsiteX5" fmla="*/ 0 w 2458215"/>
              <a:gd name="connsiteY5" fmla="*/ 0 h 2419899"/>
              <a:gd name="connsiteX0" fmla="*/ 0 w 2458215"/>
              <a:gd name="connsiteY0" fmla="*/ 3675 h 2423574"/>
              <a:gd name="connsiteX1" fmla="*/ 2045465 w 2458215"/>
              <a:gd name="connsiteY1" fmla="*/ 0 h 2423574"/>
              <a:gd name="connsiteX2" fmla="*/ 2456379 w 2458215"/>
              <a:gd name="connsiteY2" fmla="*/ 3675 h 2423574"/>
              <a:gd name="connsiteX3" fmla="*/ 2458215 w 2458215"/>
              <a:gd name="connsiteY3" fmla="*/ 406400 h 2423574"/>
              <a:gd name="connsiteX4" fmla="*/ 2456379 w 2458215"/>
              <a:gd name="connsiteY4" fmla="*/ 2423574 h 2423574"/>
              <a:gd name="connsiteX5" fmla="*/ 0 w 2458215"/>
              <a:gd name="connsiteY5" fmla="*/ 2423574 h 2423574"/>
              <a:gd name="connsiteX6" fmla="*/ 0 w 2458215"/>
              <a:gd name="connsiteY6" fmla="*/ 3675 h 2423574"/>
              <a:gd name="connsiteX0" fmla="*/ 0 w 2458215"/>
              <a:gd name="connsiteY0" fmla="*/ 3675 h 2423574"/>
              <a:gd name="connsiteX1" fmla="*/ 2045465 w 2458215"/>
              <a:gd name="connsiteY1" fmla="*/ 0 h 2423574"/>
              <a:gd name="connsiteX2" fmla="*/ 2458215 w 2458215"/>
              <a:gd name="connsiteY2" fmla="*/ 406400 h 2423574"/>
              <a:gd name="connsiteX3" fmla="*/ 2456379 w 2458215"/>
              <a:gd name="connsiteY3" fmla="*/ 2423574 h 2423574"/>
              <a:gd name="connsiteX4" fmla="*/ 0 w 2458215"/>
              <a:gd name="connsiteY4" fmla="*/ 2423574 h 2423574"/>
              <a:gd name="connsiteX5" fmla="*/ 0 w 2458215"/>
              <a:gd name="connsiteY5" fmla="*/ 3675 h 242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8215" h="2423574">
                <a:moveTo>
                  <a:pt x="0" y="3675"/>
                </a:moveTo>
                <a:lnTo>
                  <a:pt x="2045465" y="0"/>
                </a:lnTo>
                <a:lnTo>
                  <a:pt x="2458215" y="406400"/>
                </a:lnTo>
                <a:lnTo>
                  <a:pt x="2456379" y="2423574"/>
                </a:lnTo>
                <a:lnTo>
                  <a:pt x="0" y="2423574"/>
                </a:lnTo>
                <a:lnTo>
                  <a:pt x="0" y="367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1000">
                <a:srgbClr val="EDF0F2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5087888" y="1756713"/>
            <a:ext cx="2449078" cy="3146491"/>
            <a:chOff x="-3117133" y="273901"/>
            <a:chExt cx="2449078" cy="3146491"/>
          </a:xfrm>
        </p:grpSpPr>
        <p:sp>
          <p:nvSpPr>
            <p:cNvPr id="78" name="矩形 77"/>
            <p:cNvSpPr/>
            <p:nvPr/>
          </p:nvSpPr>
          <p:spPr>
            <a:xfrm>
              <a:off x="-3117133" y="425825"/>
              <a:ext cx="2449078" cy="2975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38100" dir="2700000" sx="107000" sy="107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-3117133" y="273901"/>
              <a:ext cx="2449078" cy="3146491"/>
              <a:chOff x="9742922" y="7035399"/>
              <a:chExt cx="2449078" cy="3146491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9742922" y="7035399"/>
                <a:ext cx="2449078" cy="74112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400" b="1" dirty="0" smtClean="0">
                    <a:solidFill>
                      <a:schemeClr val="bg1">
                        <a:lumMod val="95000"/>
                      </a:schemeClr>
                    </a:solidFill>
                    <a:latin typeface="Rockwell Condensed" panose="02060603050405020104" pitchFamily="18" charset="0"/>
                  </a:rPr>
                  <a:t>2011</a:t>
                </a:r>
                <a:endParaRPr lang="zh-CN" altLang="en-US" sz="5400" b="1" dirty="0">
                  <a:solidFill>
                    <a:schemeClr val="bg1">
                      <a:lumMod val="95000"/>
                    </a:schemeClr>
                  </a:solidFill>
                  <a:latin typeface="Rockwell Condensed" panose="02060603050405020104" pitchFamily="18" charset="0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9742922" y="7792369"/>
                <a:ext cx="2449078" cy="23895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9912424" y="8613576"/>
                <a:ext cx="1152128" cy="11521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948A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b="1" dirty="0" smtClean="0">
                    <a:solidFill>
                      <a:schemeClr val="bg2">
                        <a:lumMod val="90000"/>
                      </a:schemeClr>
                    </a:solidFill>
                    <a:latin typeface="Rockwell Condensed" panose="02060603050405020104" pitchFamily="18" charset="0"/>
                  </a:rPr>
                  <a:t>29</a:t>
                </a:r>
                <a:endParaRPr lang="zh-CN" altLang="en-US" sz="4800" b="1" dirty="0">
                  <a:solidFill>
                    <a:srgbClr val="948A54"/>
                  </a:solidFill>
                  <a:latin typeface="Rockwell Condensed" panose="02060603050405020104" pitchFamily="18" charset="0"/>
                </a:endParaRPr>
              </a:p>
            </p:txBody>
          </p:sp>
          <p:sp>
            <p:nvSpPr>
              <p:cNvPr id="83" name="矩形 54"/>
              <p:cNvSpPr/>
              <p:nvPr/>
            </p:nvSpPr>
            <p:spPr>
              <a:xfrm>
                <a:off x="11064552" y="8609766"/>
                <a:ext cx="1127448" cy="1155938"/>
              </a:xfrm>
              <a:custGeom>
                <a:avLst/>
                <a:gdLst>
                  <a:gd name="connsiteX0" fmla="*/ 0 w 1127448"/>
                  <a:gd name="connsiteY0" fmla="*/ 0 h 1152128"/>
                  <a:gd name="connsiteX1" fmla="*/ 1127448 w 1127448"/>
                  <a:gd name="connsiteY1" fmla="*/ 0 h 1152128"/>
                  <a:gd name="connsiteX2" fmla="*/ 1127448 w 1127448"/>
                  <a:gd name="connsiteY2" fmla="*/ 1152128 h 1152128"/>
                  <a:gd name="connsiteX3" fmla="*/ 0 w 1127448"/>
                  <a:gd name="connsiteY3" fmla="*/ 1152128 h 1152128"/>
                  <a:gd name="connsiteX4" fmla="*/ 0 w 1127448"/>
                  <a:gd name="connsiteY4" fmla="*/ 0 h 1152128"/>
                  <a:gd name="connsiteX0" fmla="*/ 1127448 w 1218888"/>
                  <a:gd name="connsiteY0" fmla="*/ 0 h 1152128"/>
                  <a:gd name="connsiteX1" fmla="*/ 1127448 w 1218888"/>
                  <a:gd name="connsiteY1" fmla="*/ 1152128 h 1152128"/>
                  <a:gd name="connsiteX2" fmla="*/ 0 w 1218888"/>
                  <a:gd name="connsiteY2" fmla="*/ 1152128 h 1152128"/>
                  <a:gd name="connsiteX3" fmla="*/ 0 w 1218888"/>
                  <a:gd name="connsiteY3" fmla="*/ 0 h 1152128"/>
                  <a:gd name="connsiteX4" fmla="*/ 1218888 w 1218888"/>
                  <a:gd name="connsiteY4" fmla="*/ 91440 h 1152128"/>
                  <a:gd name="connsiteX0" fmla="*/ 1127448 w 1127448"/>
                  <a:gd name="connsiteY0" fmla="*/ 0 h 1152128"/>
                  <a:gd name="connsiteX1" fmla="*/ 1127448 w 1127448"/>
                  <a:gd name="connsiteY1" fmla="*/ 1152128 h 1152128"/>
                  <a:gd name="connsiteX2" fmla="*/ 0 w 1127448"/>
                  <a:gd name="connsiteY2" fmla="*/ 1152128 h 1152128"/>
                  <a:gd name="connsiteX3" fmla="*/ 0 w 1127448"/>
                  <a:gd name="connsiteY3" fmla="*/ 0 h 1152128"/>
                  <a:gd name="connsiteX4" fmla="*/ 1123638 w 1127448"/>
                  <a:gd name="connsiteY4" fmla="*/ 5715 h 1152128"/>
                  <a:gd name="connsiteX0" fmla="*/ 1127448 w 1127448"/>
                  <a:gd name="connsiteY0" fmla="*/ 0 h 1152128"/>
                  <a:gd name="connsiteX1" fmla="*/ 1127448 w 1127448"/>
                  <a:gd name="connsiteY1" fmla="*/ 1152128 h 1152128"/>
                  <a:gd name="connsiteX2" fmla="*/ 0 w 1127448"/>
                  <a:gd name="connsiteY2" fmla="*/ 1152128 h 1152128"/>
                  <a:gd name="connsiteX3" fmla="*/ 0 w 1127448"/>
                  <a:gd name="connsiteY3" fmla="*/ 0 h 1152128"/>
                  <a:gd name="connsiteX4" fmla="*/ 990288 w 1127448"/>
                  <a:gd name="connsiteY4" fmla="*/ 24765 h 1152128"/>
                  <a:gd name="connsiteX0" fmla="*/ 1127448 w 1127448"/>
                  <a:gd name="connsiteY0" fmla="*/ 1152128 h 1152128"/>
                  <a:gd name="connsiteX1" fmla="*/ 0 w 1127448"/>
                  <a:gd name="connsiteY1" fmla="*/ 1152128 h 1152128"/>
                  <a:gd name="connsiteX2" fmla="*/ 0 w 1127448"/>
                  <a:gd name="connsiteY2" fmla="*/ 0 h 1152128"/>
                  <a:gd name="connsiteX3" fmla="*/ 990288 w 1127448"/>
                  <a:gd name="connsiteY3" fmla="*/ 24765 h 1152128"/>
                  <a:gd name="connsiteX0" fmla="*/ 1127448 w 1127448"/>
                  <a:gd name="connsiteY0" fmla="*/ 1155938 h 1155938"/>
                  <a:gd name="connsiteX1" fmla="*/ 0 w 1127448"/>
                  <a:gd name="connsiteY1" fmla="*/ 1155938 h 1155938"/>
                  <a:gd name="connsiteX2" fmla="*/ 0 w 1127448"/>
                  <a:gd name="connsiteY2" fmla="*/ 3810 h 1155938"/>
                  <a:gd name="connsiteX3" fmla="*/ 1095063 w 1127448"/>
                  <a:gd name="connsiteY3" fmla="*/ 0 h 1155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448" h="1155938">
                    <a:moveTo>
                      <a:pt x="1127448" y="1155938"/>
                    </a:moveTo>
                    <a:lnTo>
                      <a:pt x="0" y="1155938"/>
                    </a:lnTo>
                    <a:lnTo>
                      <a:pt x="0" y="3810"/>
                    </a:lnTo>
                    <a:lnTo>
                      <a:pt x="1095063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rgbClr val="948A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400" b="1" dirty="0" smtClean="0">
                    <a:solidFill>
                      <a:srgbClr val="948A54"/>
                    </a:solidFill>
                    <a:latin typeface="Rockwell Condensed" panose="02060603050405020104" pitchFamily="18" charset="0"/>
                  </a:rPr>
                  <a:t>30</a:t>
                </a:r>
                <a:endParaRPr lang="zh-CN" altLang="en-US" sz="5400" b="1" dirty="0">
                  <a:solidFill>
                    <a:srgbClr val="948A54"/>
                  </a:solidFill>
                  <a:latin typeface="Rockwell Condensed" panose="02060603050405020104" pitchFamily="18" charset="0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9742922" y="7761991"/>
                <a:ext cx="2449078" cy="7411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ews706 BT" panose="02040804060705020204" pitchFamily="18" charset="0"/>
                  </a:rPr>
                  <a:t>June</a:t>
                </a:r>
                <a:endPara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ews706 BT" panose="02040804060705020204" pitchFamily="18" charset="0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460116" y="759603"/>
            <a:ext cx="2728210" cy="4227239"/>
            <a:chOff x="3119094" y="887842"/>
            <a:chExt cx="2728210" cy="4227239"/>
          </a:xfrm>
        </p:grpSpPr>
        <p:sp>
          <p:nvSpPr>
            <p:cNvPr id="4" name="任意多边形 3"/>
            <p:cNvSpPr/>
            <p:nvPr/>
          </p:nvSpPr>
          <p:spPr>
            <a:xfrm>
              <a:off x="3119094" y="887842"/>
              <a:ext cx="2728210" cy="4227239"/>
            </a:xfrm>
            <a:custGeom>
              <a:avLst/>
              <a:gdLst>
                <a:gd name="connsiteX0" fmla="*/ 14990 w 2728210"/>
                <a:gd name="connsiteY0" fmla="*/ 0 h 4227239"/>
                <a:gd name="connsiteX1" fmla="*/ 44971 w 2728210"/>
                <a:gd name="connsiteY1" fmla="*/ 74951 h 4227239"/>
                <a:gd name="connsiteX2" fmla="*/ 74951 w 2728210"/>
                <a:gd name="connsiteY2" fmla="*/ 164892 h 4227239"/>
                <a:gd name="connsiteX3" fmla="*/ 119922 w 2728210"/>
                <a:gd name="connsiteY3" fmla="*/ 254833 h 4227239"/>
                <a:gd name="connsiteX4" fmla="*/ 179882 w 2728210"/>
                <a:gd name="connsiteY4" fmla="*/ 359764 h 4227239"/>
                <a:gd name="connsiteX5" fmla="*/ 239843 w 2728210"/>
                <a:gd name="connsiteY5" fmla="*/ 494675 h 4227239"/>
                <a:gd name="connsiteX6" fmla="*/ 254833 w 2728210"/>
                <a:gd name="connsiteY6" fmla="*/ 794479 h 4227239"/>
                <a:gd name="connsiteX7" fmla="*/ 224853 w 2728210"/>
                <a:gd name="connsiteY7" fmla="*/ 839449 h 4227239"/>
                <a:gd name="connsiteX8" fmla="*/ 179882 w 2728210"/>
                <a:gd name="connsiteY8" fmla="*/ 914400 h 4227239"/>
                <a:gd name="connsiteX9" fmla="*/ 119922 w 2728210"/>
                <a:gd name="connsiteY9" fmla="*/ 989351 h 4227239"/>
                <a:gd name="connsiteX10" fmla="*/ 74951 w 2728210"/>
                <a:gd name="connsiteY10" fmla="*/ 1064302 h 4227239"/>
                <a:gd name="connsiteX11" fmla="*/ 59961 w 2728210"/>
                <a:gd name="connsiteY11" fmla="*/ 1109272 h 4227239"/>
                <a:gd name="connsiteX12" fmla="*/ 0 w 2728210"/>
                <a:gd name="connsiteY12" fmla="*/ 1184223 h 4227239"/>
                <a:gd name="connsiteX13" fmla="*/ 44971 w 2728210"/>
                <a:gd name="connsiteY13" fmla="*/ 1394085 h 4227239"/>
                <a:gd name="connsiteX14" fmla="*/ 74951 w 2728210"/>
                <a:gd name="connsiteY14" fmla="*/ 1424066 h 4227239"/>
                <a:gd name="connsiteX15" fmla="*/ 119922 w 2728210"/>
                <a:gd name="connsiteY15" fmla="*/ 1514007 h 4227239"/>
                <a:gd name="connsiteX16" fmla="*/ 164892 w 2728210"/>
                <a:gd name="connsiteY16" fmla="*/ 1528997 h 4227239"/>
                <a:gd name="connsiteX17" fmla="*/ 209863 w 2728210"/>
                <a:gd name="connsiteY17" fmla="*/ 1558977 h 4227239"/>
                <a:gd name="connsiteX18" fmla="*/ 314794 w 2728210"/>
                <a:gd name="connsiteY18" fmla="*/ 1633928 h 4227239"/>
                <a:gd name="connsiteX19" fmla="*/ 359764 w 2728210"/>
                <a:gd name="connsiteY19" fmla="*/ 1663908 h 4227239"/>
                <a:gd name="connsiteX20" fmla="*/ 389745 w 2728210"/>
                <a:gd name="connsiteY20" fmla="*/ 1693889 h 4227239"/>
                <a:gd name="connsiteX21" fmla="*/ 509666 w 2728210"/>
                <a:gd name="connsiteY21" fmla="*/ 1783830 h 4227239"/>
                <a:gd name="connsiteX22" fmla="*/ 539646 w 2728210"/>
                <a:gd name="connsiteY22" fmla="*/ 1873771 h 4227239"/>
                <a:gd name="connsiteX23" fmla="*/ 569626 w 2728210"/>
                <a:gd name="connsiteY23" fmla="*/ 1918741 h 4227239"/>
                <a:gd name="connsiteX24" fmla="*/ 614597 w 2728210"/>
                <a:gd name="connsiteY24" fmla="*/ 2068643 h 4227239"/>
                <a:gd name="connsiteX25" fmla="*/ 629587 w 2728210"/>
                <a:gd name="connsiteY25" fmla="*/ 2218544 h 4227239"/>
                <a:gd name="connsiteX26" fmla="*/ 644577 w 2728210"/>
                <a:gd name="connsiteY26" fmla="*/ 2263515 h 4227239"/>
                <a:gd name="connsiteX27" fmla="*/ 614597 w 2728210"/>
                <a:gd name="connsiteY27" fmla="*/ 2698230 h 4227239"/>
                <a:gd name="connsiteX28" fmla="*/ 584617 w 2728210"/>
                <a:gd name="connsiteY28" fmla="*/ 2803161 h 4227239"/>
                <a:gd name="connsiteX29" fmla="*/ 599607 w 2728210"/>
                <a:gd name="connsiteY29" fmla="*/ 3207895 h 4227239"/>
                <a:gd name="connsiteX30" fmla="*/ 629587 w 2728210"/>
                <a:gd name="connsiteY30" fmla="*/ 3297836 h 4227239"/>
                <a:gd name="connsiteX31" fmla="*/ 689548 w 2728210"/>
                <a:gd name="connsiteY31" fmla="*/ 3387777 h 4227239"/>
                <a:gd name="connsiteX32" fmla="*/ 764499 w 2728210"/>
                <a:gd name="connsiteY32" fmla="*/ 3477718 h 4227239"/>
                <a:gd name="connsiteX33" fmla="*/ 809469 w 2728210"/>
                <a:gd name="connsiteY33" fmla="*/ 3492708 h 4227239"/>
                <a:gd name="connsiteX34" fmla="*/ 929390 w 2728210"/>
                <a:gd name="connsiteY34" fmla="*/ 3552669 h 4227239"/>
                <a:gd name="connsiteX35" fmla="*/ 974361 w 2728210"/>
                <a:gd name="connsiteY35" fmla="*/ 3567659 h 4227239"/>
                <a:gd name="connsiteX36" fmla="*/ 1019331 w 2728210"/>
                <a:gd name="connsiteY36" fmla="*/ 3582649 h 4227239"/>
                <a:gd name="connsiteX37" fmla="*/ 1079292 w 2728210"/>
                <a:gd name="connsiteY37" fmla="*/ 3597639 h 4227239"/>
                <a:gd name="connsiteX38" fmla="*/ 1154243 w 2728210"/>
                <a:gd name="connsiteY38" fmla="*/ 3627620 h 4227239"/>
                <a:gd name="connsiteX39" fmla="*/ 1199213 w 2728210"/>
                <a:gd name="connsiteY39" fmla="*/ 3642610 h 4227239"/>
                <a:gd name="connsiteX40" fmla="*/ 1259174 w 2728210"/>
                <a:gd name="connsiteY40" fmla="*/ 3672590 h 4227239"/>
                <a:gd name="connsiteX41" fmla="*/ 1349115 w 2728210"/>
                <a:gd name="connsiteY41" fmla="*/ 3702571 h 4227239"/>
                <a:gd name="connsiteX42" fmla="*/ 1439056 w 2728210"/>
                <a:gd name="connsiteY42" fmla="*/ 3732551 h 4227239"/>
                <a:gd name="connsiteX43" fmla="*/ 1484026 w 2728210"/>
                <a:gd name="connsiteY43" fmla="*/ 3747541 h 4227239"/>
                <a:gd name="connsiteX44" fmla="*/ 1528997 w 2728210"/>
                <a:gd name="connsiteY44" fmla="*/ 3762531 h 4227239"/>
                <a:gd name="connsiteX45" fmla="*/ 1618938 w 2728210"/>
                <a:gd name="connsiteY45" fmla="*/ 3822492 h 4227239"/>
                <a:gd name="connsiteX46" fmla="*/ 1708879 w 2728210"/>
                <a:gd name="connsiteY46" fmla="*/ 3852472 h 4227239"/>
                <a:gd name="connsiteX47" fmla="*/ 1753849 w 2728210"/>
                <a:gd name="connsiteY47" fmla="*/ 3882452 h 4227239"/>
                <a:gd name="connsiteX48" fmla="*/ 1783830 w 2728210"/>
                <a:gd name="connsiteY48" fmla="*/ 3912433 h 4227239"/>
                <a:gd name="connsiteX49" fmla="*/ 1873771 w 2728210"/>
                <a:gd name="connsiteY49" fmla="*/ 3942413 h 4227239"/>
                <a:gd name="connsiteX50" fmla="*/ 1918741 w 2728210"/>
                <a:gd name="connsiteY50" fmla="*/ 3957403 h 4227239"/>
                <a:gd name="connsiteX51" fmla="*/ 1963712 w 2728210"/>
                <a:gd name="connsiteY51" fmla="*/ 3987384 h 4227239"/>
                <a:gd name="connsiteX52" fmla="*/ 2068643 w 2728210"/>
                <a:gd name="connsiteY52" fmla="*/ 4017364 h 4227239"/>
                <a:gd name="connsiteX53" fmla="*/ 2113613 w 2728210"/>
                <a:gd name="connsiteY53" fmla="*/ 4032354 h 4227239"/>
                <a:gd name="connsiteX54" fmla="*/ 2233535 w 2728210"/>
                <a:gd name="connsiteY54" fmla="*/ 4062334 h 4227239"/>
                <a:gd name="connsiteX55" fmla="*/ 2293495 w 2728210"/>
                <a:gd name="connsiteY55" fmla="*/ 4092315 h 4227239"/>
                <a:gd name="connsiteX56" fmla="*/ 2383436 w 2728210"/>
                <a:gd name="connsiteY56" fmla="*/ 4122295 h 4227239"/>
                <a:gd name="connsiteX57" fmla="*/ 2473377 w 2728210"/>
                <a:gd name="connsiteY57" fmla="*/ 4152275 h 4227239"/>
                <a:gd name="connsiteX58" fmla="*/ 2518348 w 2728210"/>
                <a:gd name="connsiteY58" fmla="*/ 4167266 h 4227239"/>
                <a:gd name="connsiteX59" fmla="*/ 2623279 w 2728210"/>
                <a:gd name="connsiteY59" fmla="*/ 4197246 h 4227239"/>
                <a:gd name="connsiteX60" fmla="*/ 2728210 w 2728210"/>
                <a:gd name="connsiteY60" fmla="*/ 4227226 h 42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728210" h="4227239">
                  <a:moveTo>
                    <a:pt x="14990" y="0"/>
                  </a:moveTo>
                  <a:cubicBezTo>
                    <a:pt x="24984" y="24984"/>
                    <a:pt x="35775" y="49663"/>
                    <a:pt x="44971" y="74951"/>
                  </a:cubicBezTo>
                  <a:cubicBezTo>
                    <a:pt x="55771" y="104650"/>
                    <a:pt x="57421" y="138598"/>
                    <a:pt x="74951" y="164892"/>
                  </a:cubicBezTo>
                  <a:cubicBezTo>
                    <a:pt x="160868" y="293768"/>
                    <a:pt x="57860" y="130710"/>
                    <a:pt x="119922" y="254833"/>
                  </a:cubicBezTo>
                  <a:cubicBezTo>
                    <a:pt x="174007" y="363002"/>
                    <a:pt x="127321" y="228361"/>
                    <a:pt x="179882" y="359764"/>
                  </a:cubicBezTo>
                  <a:cubicBezTo>
                    <a:pt x="233397" y="493552"/>
                    <a:pt x="182165" y="408158"/>
                    <a:pt x="239843" y="494675"/>
                  </a:cubicBezTo>
                  <a:cubicBezTo>
                    <a:pt x="284530" y="628738"/>
                    <a:pt x="288653" y="602830"/>
                    <a:pt x="254833" y="794479"/>
                  </a:cubicBezTo>
                  <a:cubicBezTo>
                    <a:pt x="251702" y="812221"/>
                    <a:pt x="234846" y="824459"/>
                    <a:pt x="224853" y="839449"/>
                  </a:cubicBezTo>
                  <a:cubicBezTo>
                    <a:pt x="182389" y="966845"/>
                    <a:pt x="241613" y="811516"/>
                    <a:pt x="179882" y="914400"/>
                  </a:cubicBezTo>
                  <a:cubicBezTo>
                    <a:pt x="131610" y="994852"/>
                    <a:pt x="209490" y="929639"/>
                    <a:pt x="119922" y="989351"/>
                  </a:cubicBezTo>
                  <a:cubicBezTo>
                    <a:pt x="77453" y="1116749"/>
                    <a:pt x="136683" y="961414"/>
                    <a:pt x="74951" y="1064302"/>
                  </a:cubicBezTo>
                  <a:cubicBezTo>
                    <a:pt x="66822" y="1077851"/>
                    <a:pt x="67027" y="1095139"/>
                    <a:pt x="59961" y="1109272"/>
                  </a:cubicBezTo>
                  <a:cubicBezTo>
                    <a:pt x="41050" y="1147095"/>
                    <a:pt x="27888" y="1156336"/>
                    <a:pt x="0" y="1184223"/>
                  </a:cubicBezTo>
                  <a:cubicBezTo>
                    <a:pt x="11862" y="1314709"/>
                    <a:pt x="-14072" y="1320282"/>
                    <a:pt x="44971" y="1394085"/>
                  </a:cubicBezTo>
                  <a:cubicBezTo>
                    <a:pt x="53800" y="1405121"/>
                    <a:pt x="64958" y="1414072"/>
                    <a:pt x="74951" y="1424066"/>
                  </a:cubicBezTo>
                  <a:cubicBezTo>
                    <a:pt x="84826" y="1453692"/>
                    <a:pt x="93504" y="1492873"/>
                    <a:pt x="119922" y="1514007"/>
                  </a:cubicBezTo>
                  <a:cubicBezTo>
                    <a:pt x="132260" y="1523878"/>
                    <a:pt x="150759" y="1521931"/>
                    <a:pt x="164892" y="1528997"/>
                  </a:cubicBezTo>
                  <a:cubicBezTo>
                    <a:pt x="181006" y="1537054"/>
                    <a:pt x="196184" y="1547252"/>
                    <a:pt x="209863" y="1558977"/>
                  </a:cubicBezTo>
                  <a:cubicBezTo>
                    <a:pt x="300398" y="1636578"/>
                    <a:pt x="232162" y="1606385"/>
                    <a:pt x="314794" y="1633928"/>
                  </a:cubicBezTo>
                  <a:cubicBezTo>
                    <a:pt x="329784" y="1643921"/>
                    <a:pt x="345696" y="1652654"/>
                    <a:pt x="359764" y="1663908"/>
                  </a:cubicBezTo>
                  <a:cubicBezTo>
                    <a:pt x="370800" y="1672737"/>
                    <a:pt x="378438" y="1685409"/>
                    <a:pt x="389745" y="1693889"/>
                  </a:cubicBezTo>
                  <a:cubicBezTo>
                    <a:pt x="525342" y="1795586"/>
                    <a:pt x="440913" y="1715074"/>
                    <a:pt x="509666" y="1783830"/>
                  </a:cubicBezTo>
                  <a:cubicBezTo>
                    <a:pt x="519659" y="1813810"/>
                    <a:pt x="522116" y="1847477"/>
                    <a:pt x="539646" y="1873771"/>
                  </a:cubicBezTo>
                  <a:cubicBezTo>
                    <a:pt x="549639" y="1888761"/>
                    <a:pt x="562309" y="1902278"/>
                    <a:pt x="569626" y="1918741"/>
                  </a:cubicBezTo>
                  <a:cubicBezTo>
                    <a:pt x="590483" y="1965668"/>
                    <a:pt x="602138" y="2018807"/>
                    <a:pt x="614597" y="2068643"/>
                  </a:cubicBezTo>
                  <a:cubicBezTo>
                    <a:pt x="619594" y="2118610"/>
                    <a:pt x="621951" y="2168912"/>
                    <a:pt x="629587" y="2218544"/>
                  </a:cubicBezTo>
                  <a:cubicBezTo>
                    <a:pt x="631990" y="2234161"/>
                    <a:pt x="644577" y="2247714"/>
                    <a:pt x="644577" y="2263515"/>
                  </a:cubicBezTo>
                  <a:cubicBezTo>
                    <a:pt x="644577" y="2428791"/>
                    <a:pt x="644189" y="2550271"/>
                    <a:pt x="614597" y="2698230"/>
                  </a:cubicBezTo>
                  <a:cubicBezTo>
                    <a:pt x="605186" y="2745284"/>
                    <a:pt x="598903" y="2760302"/>
                    <a:pt x="584617" y="2803161"/>
                  </a:cubicBezTo>
                  <a:cubicBezTo>
                    <a:pt x="589614" y="2938072"/>
                    <a:pt x="587384" y="3073446"/>
                    <a:pt x="599607" y="3207895"/>
                  </a:cubicBezTo>
                  <a:cubicBezTo>
                    <a:pt x="602468" y="3239367"/>
                    <a:pt x="612057" y="3271542"/>
                    <a:pt x="629587" y="3297836"/>
                  </a:cubicBezTo>
                  <a:lnTo>
                    <a:pt x="689548" y="3387777"/>
                  </a:lnTo>
                  <a:cubicBezTo>
                    <a:pt x="711672" y="3420963"/>
                    <a:pt x="729870" y="3454632"/>
                    <a:pt x="764499" y="3477718"/>
                  </a:cubicBezTo>
                  <a:cubicBezTo>
                    <a:pt x="777646" y="3486483"/>
                    <a:pt x="794479" y="3487711"/>
                    <a:pt x="809469" y="3492708"/>
                  </a:cubicBezTo>
                  <a:cubicBezTo>
                    <a:pt x="861795" y="3545035"/>
                    <a:pt x="826041" y="3518220"/>
                    <a:pt x="929390" y="3552669"/>
                  </a:cubicBezTo>
                  <a:lnTo>
                    <a:pt x="974361" y="3567659"/>
                  </a:lnTo>
                  <a:cubicBezTo>
                    <a:pt x="989351" y="3572656"/>
                    <a:pt x="1004002" y="3578817"/>
                    <a:pt x="1019331" y="3582649"/>
                  </a:cubicBezTo>
                  <a:cubicBezTo>
                    <a:pt x="1039318" y="3587646"/>
                    <a:pt x="1059747" y="3591124"/>
                    <a:pt x="1079292" y="3597639"/>
                  </a:cubicBezTo>
                  <a:cubicBezTo>
                    <a:pt x="1104819" y="3606148"/>
                    <a:pt x="1129048" y="3618172"/>
                    <a:pt x="1154243" y="3627620"/>
                  </a:cubicBezTo>
                  <a:cubicBezTo>
                    <a:pt x="1169038" y="3633168"/>
                    <a:pt x="1184690" y="3636386"/>
                    <a:pt x="1199213" y="3642610"/>
                  </a:cubicBezTo>
                  <a:cubicBezTo>
                    <a:pt x="1219752" y="3651412"/>
                    <a:pt x="1238426" y="3664291"/>
                    <a:pt x="1259174" y="3672590"/>
                  </a:cubicBezTo>
                  <a:cubicBezTo>
                    <a:pt x="1288516" y="3684327"/>
                    <a:pt x="1319135" y="3692577"/>
                    <a:pt x="1349115" y="3702571"/>
                  </a:cubicBezTo>
                  <a:lnTo>
                    <a:pt x="1439056" y="3732551"/>
                  </a:lnTo>
                  <a:lnTo>
                    <a:pt x="1484026" y="3747541"/>
                  </a:lnTo>
                  <a:lnTo>
                    <a:pt x="1528997" y="3762531"/>
                  </a:lnTo>
                  <a:cubicBezTo>
                    <a:pt x="1558977" y="3782518"/>
                    <a:pt x="1584755" y="3811098"/>
                    <a:pt x="1618938" y="3822492"/>
                  </a:cubicBezTo>
                  <a:lnTo>
                    <a:pt x="1708879" y="3852472"/>
                  </a:lnTo>
                  <a:cubicBezTo>
                    <a:pt x="1723869" y="3862465"/>
                    <a:pt x="1739781" y="3871198"/>
                    <a:pt x="1753849" y="3882452"/>
                  </a:cubicBezTo>
                  <a:cubicBezTo>
                    <a:pt x="1764885" y="3891281"/>
                    <a:pt x="1771189" y="3906112"/>
                    <a:pt x="1783830" y="3912433"/>
                  </a:cubicBezTo>
                  <a:cubicBezTo>
                    <a:pt x="1812096" y="3926566"/>
                    <a:pt x="1843791" y="3932420"/>
                    <a:pt x="1873771" y="3942413"/>
                  </a:cubicBezTo>
                  <a:lnTo>
                    <a:pt x="1918741" y="3957403"/>
                  </a:lnTo>
                  <a:cubicBezTo>
                    <a:pt x="1933731" y="3967397"/>
                    <a:pt x="1947598" y="3979327"/>
                    <a:pt x="1963712" y="3987384"/>
                  </a:cubicBezTo>
                  <a:cubicBezTo>
                    <a:pt x="1987673" y="3999365"/>
                    <a:pt x="2046230" y="4010960"/>
                    <a:pt x="2068643" y="4017364"/>
                  </a:cubicBezTo>
                  <a:cubicBezTo>
                    <a:pt x="2083836" y="4021705"/>
                    <a:pt x="2098369" y="4028197"/>
                    <a:pt x="2113613" y="4032354"/>
                  </a:cubicBezTo>
                  <a:cubicBezTo>
                    <a:pt x="2153365" y="4043195"/>
                    <a:pt x="2233535" y="4062334"/>
                    <a:pt x="2233535" y="4062334"/>
                  </a:cubicBezTo>
                  <a:cubicBezTo>
                    <a:pt x="2253522" y="4072328"/>
                    <a:pt x="2272747" y="4084016"/>
                    <a:pt x="2293495" y="4092315"/>
                  </a:cubicBezTo>
                  <a:cubicBezTo>
                    <a:pt x="2322837" y="4104052"/>
                    <a:pt x="2353456" y="4112302"/>
                    <a:pt x="2383436" y="4122295"/>
                  </a:cubicBezTo>
                  <a:lnTo>
                    <a:pt x="2473377" y="4152275"/>
                  </a:lnTo>
                  <a:cubicBezTo>
                    <a:pt x="2488367" y="4157272"/>
                    <a:pt x="2503155" y="4162925"/>
                    <a:pt x="2518348" y="4167266"/>
                  </a:cubicBezTo>
                  <a:cubicBezTo>
                    <a:pt x="2553325" y="4177259"/>
                    <a:pt x="2588511" y="4186548"/>
                    <a:pt x="2623279" y="4197246"/>
                  </a:cubicBezTo>
                  <a:cubicBezTo>
                    <a:pt x="2725850" y="4228806"/>
                    <a:pt x="2680370" y="4227226"/>
                    <a:pt x="2728210" y="4227226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3119094" y="887842"/>
              <a:ext cx="2728210" cy="4227239"/>
            </a:xfrm>
            <a:custGeom>
              <a:avLst/>
              <a:gdLst>
                <a:gd name="connsiteX0" fmla="*/ 14990 w 2728210"/>
                <a:gd name="connsiteY0" fmla="*/ 0 h 4227239"/>
                <a:gd name="connsiteX1" fmla="*/ 44971 w 2728210"/>
                <a:gd name="connsiteY1" fmla="*/ 74951 h 4227239"/>
                <a:gd name="connsiteX2" fmla="*/ 74951 w 2728210"/>
                <a:gd name="connsiteY2" fmla="*/ 164892 h 4227239"/>
                <a:gd name="connsiteX3" fmla="*/ 119922 w 2728210"/>
                <a:gd name="connsiteY3" fmla="*/ 254833 h 4227239"/>
                <a:gd name="connsiteX4" fmla="*/ 179882 w 2728210"/>
                <a:gd name="connsiteY4" fmla="*/ 359764 h 4227239"/>
                <a:gd name="connsiteX5" fmla="*/ 239843 w 2728210"/>
                <a:gd name="connsiteY5" fmla="*/ 494675 h 4227239"/>
                <a:gd name="connsiteX6" fmla="*/ 254833 w 2728210"/>
                <a:gd name="connsiteY6" fmla="*/ 794479 h 4227239"/>
                <a:gd name="connsiteX7" fmla="*/ 224853 w 2728210"/>
                <a:gd name="connsiteY7" fmla="*/ 839449 h 4227239"/>
                <a:gd name="connsiteX8" fmla="*/ 179882 w 2728210"/>
                <a:gd name="connsiteY8" fmla="*/ 914400 h 4227239"/>
                <a:gd name="connsiteX9" fmla="*/ 119922 w 2728210"/>
                <a:gd name="connsiteY9" fmla="*/ 989351 h 4227239"/>
                <a:gd name="connsiteX10" fmla="*/ 74951 w 2728210"/>
                <a:gd name="connsiteY10" fmla="*/ 1064302 h 4227239"/>
                <a:gd name="connsiteX11" fmla="*/ 59961 w 2728210"/>
                <a:gd name="connsiteY11" fmla="*/ 1109272 h 4227239"/>
                <a:gd name="connsiteX12" fmla="*/ 0 w 2728210"/>
                <a:gd name="connsiteY12" fmla="*/ 1184223 h 4227239"/>
                <a:gd name="connsiteX13" fmla="*/ 44971 w 2728210"/>
                <a:gd name="connsiteY13" fmla="*/ 1394085 h 4227239"/>
                <a:gd name="connsiteX14" fmla="*/ 74951 w 2728210"/>
                <a:gd name="connsiteY14" fmla="*/ 1424066 h 4227239"/>
                <a:gd name="connsiteX15" fmla="*/ 119922 w 2728210"/>
                <a:gd name="connsiteY15" fmla="*/ 1514007 h 4227239"/>
                <a:gd name="connsiteX16" fmla="*/ 164892 w 2728210"/>
                <a:gd name="connsiteY16" fmla="*/ 1528997 h 4227239"/>
                <a:gd name="connsiteX17" fmla="*/ 209863 w 2728210"/>
                <a:gd name="connsiteY17" fmla="*/ 1558977 h 4227239"/>
                <a:gd name="connsiteX18" fmla="*/ 314794 w 2728210"/>
                <a:gd name="connsiteY18" fmla="*/ 1633928 h 4227239"/>
                <a:gd name="connsiteX19" fmla="*/ 359764 w 2728210"/>
                <a:gd name="connsiteY19" fmla="*/ 1663908 h 4227239"/>
                <a:gd name="connsiteX20" fmla="*/ 389745 w 2728210"/>
                <a:gd name="connsiteY20" fmla="*/ 1693889 h 4227239"/>
                <a:gd name="connsiteX21" fmla="*/ 509666 w 2728210"/>
                <a:gd name="connsiteY21" fmla="*/ 1783830 h 4227239"/>
                <a:gd name="connsiteX22" fmla="*/ 539646 w 2728210"/>
                <a:gd name="connsiteY22" fmla="*/ 1873771 h 4227239"/>
                <a:gd name="connsiteX23" fmla="*/ 569626 w 2728210"/>
                <a:gd name="connsiteY23" fmla="*/ 1918741 h 4227239"/>
                <a:gd name="connsiteX24" fmla="*/ 614597 w 2728210"/>
                <a:gd name="connsiteY24" fmla="*/ 2068643 h 4227239"/>
                <a:gd name="connsiteX25" fmla="*/ 629587 w 2728210"/>
                <a:gd name="connsiteY25" fmla="*/ 2218544 h 4227239"/>
                <a:gd name="connsiteX26" fmla="*/ 644577 w 2728210"/>
                <a:gd name="connsiteY26" fmla="*/ 2263515 h 4227239"/>
                <a:gd name="connsiteX27" fmla="*/ 614597 w 2728210"/>
                <a:gd name="connsiteY27" fmla="*/ 2698230 h 4227239"/>
                <a:gd name="connsiteX28" fmla="*/ 584617 w 2728210"/>
                <a:gd name="connsiteY28" fmla="*/ 2803161 h 4227239"/>
                <a:gd name="connsiteX29" fmla="*/ 599607 w 2728210"/>
                <a:gd name="connsiteY29" fmla="*/ 3207895 h 4227239"/>
                <a:gd name="connsiteX30" fmla="*/ 629587 w 2728210"/>
                <a:gd name="connsiteY30" fmla="*/ 3297836 h 4227239"/>
                <a:gd name="connsiteX31" fmla="*/ 689548 w 2728210"/>
                <a:gd name="connsiteY31" fmla="*/ 3387777 h 4227239"/>
                <a:gd name="connsiteX32" fmla="*/ 764499 w 2728210"/>
                <a:gd name="connsiteY32" fmla="*/ 3477718 h 4227239"/>
                <a:gd name="connsiteX33" fmla="*/ 809469 w 2728210"/>
                <a:gd name="connsiteY33" fmla="*/ 3492708 h 4227239"/>
                <a:gd name="connsiteX34" fmla="*/ 929390 w 2728210"/>
                <a:gd name="connsiteY34" fmla="*/ 3552669 h 4227239"/>
                <a:gd name="connsiteX35" fmla="*/ 974361 w 2728210"/>
                <a:gd name="connsiteY35" fmla="*/ 3567659 h 4227239"/>
                <a:gd name="connsiteX36" fmla="*/ 1019331 w 2728210"/>
                <a:gd name="connsiteY36" fmla="*/ 3582649 h 4227239"/>
                <a:gd name="connsiteX37" fmla="*/ 1079292 w 2728210"/>
                <a:gd name="connsiteY37" fmla="*/ 3597639 h 4227239"/>
                <a:gd name="connsiteX38" fmla="*/ 1154243 w 2728210"/>
                <a:gd name="connsiteY38" fmla="*/ 3627620 h 4227239"/>
                <a:gd name="connsiteX39" fmla="*/ 1199213 w 2728210"/>
                <a:gd name="connsiteY39" fmla="*/ 3642610 h 4227239"/>
                <a:gd name="connsiteX40" fmla="*/ 1259174 w 2728210"/>
                <a:gd name="connsiteY40" fmla="*/ 3672590 h 4227239"/>
                <a:gd name="connsiteX41" fmla="*/ 1349115 w 2728210"/>
                <a:gd name="connsiteY41" fmla="*/ 3702571 h 4227239"/>
                <a:gd name="connsiteX42" fmla="*/ 1439056 w 2728210"/>
                <a:gd name="connsiteY42" fmla="*/ 3732551 h 4227239"/>
                <a:gd name="connsiteX43" fmla="*/ 1484026 w 2728210"/>
                <a:gd name="connsiteY43" fmla="*/ 3747541 h 4227239"/>
                <a:gd name="connsiteX44" fmla="*/ 1528997 w 2728210"/>
                <a:gd name="connsiteY44" fmla="*/ 3762531 h 4227239"/>
                <a:gd name="connsiteX45" fmla="*/ 1618938 w 2728210"/>
                <a:gd name="connsiteY45" fmla="*/ 3822492 h 4227239"/>
                <a:gd name="connsiteX46" fmla="*/ 1708879 w 2728210"/>
                <a:gd name="connsiteY46" fmla="*/ 3852472 h 4227239"/>
                <a:gd name="connsiteX47" fmla="*/ 1753849 w 2728210"/>
                <a:gd name="connsiteY47" fmla="*/ 3882452 h 4227239"/>
                <a:gd name="connsiteX48" fmla="*/ 1783830 w 2728210"/>
                <a:gd name="connsiteY48" fmla="*/ 3912433 h 4227239"/>
                <a:gd name="connsiteX49" fmla="*/ 1873771 w 2728210"/>
                <a:gd name="connsiteY49" fmla="*/ 3942413 h 4227239"/>
                <a:gd name="connsiteX50" fmla="*/ 1918741 w 2728210"/>
                <a:gd name="connsiteY50" fmla="*/ 3957403 h 4227239"/>
                <a:gd name="connsiteX51" fmla="*/ 1963712 w 2728210"/>
                <a:gd name="connsiteY51" fmla="*/ 3987384 h 4227239"/>
                <a:gd name="connsiteX52" fmla="*/ 2068643 w 2728210"/>
                <a:gd name="connsiteY52" fmla="*/ 4017364 h 4227239"/>
                <a:gd name="connsiteX53" fmla="*/ 2113613 w 2728210"/>
                <a:gd name="connsiteY53" fmla="*/ 4032354 h 4227239"/>
                <a:gd name="connsiteX54" fmla="*/ 2233535 w 2728210"/>
                <a:gd name="connsiteY54" fmla="*/ 4062334 h 4227239"/>
                <a:gd name="connsiteX55" fmla="*/ 2293495 w 2728210"/>
                <a:gd name="connsiteY55" fmla="*/ 4092315 h 4227239"/>
                <a:gd name="connsiteX56" fmla="*/ 2383436 w 2728210"/>
                <a:gd name="connsiteY56" fmla="*/ 4122295 h 4227239"/>
                <a:gd name="connsiteX57" fmla="*/ 2473377 w 2728210"/>
                <a:gd name="connsiteY57" fmla="*/ 4152275 h 4227239"/>
                <a:gd name="connsiteX58" fmla="*/ 2518348 w 2728210"/>
                <a:gd name="connsiteY58" fmla="*/ 4167266 h 4227239"/>
                <a:gd name="connsiteX59" fmla="*/ 2623279 w 2728210"/>
                <a:gd name="connsiteY59" fmla="*/ 4197246 h 4227239"/>
                <a:gd name="connsiteX60" fmla="*/ 2728210 w 2728210"/>
                <a:gd name="connsiteY60" fmla="*/ 4227226 h 42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728210" h="4227239">
                  <a:moveTo>
                    <a:pt x="14990" y="0"/>
                  </a:moveTo>
                  <a:cubicBezTo>
                    <a:pt x="24984" y="24984"/>
                    <a:pt x="35775" y="49663"/>
                    <a:pt x="44971" y="74951"/>
                  </a:cubicBezTo>
                  <a:cubicBezTo>
                    <a:pt x="55771" y="104650"/>
                    <a:pt x="57421" y="138598"/>
                    <a:pt x="74951" y="164892"/>
                  </a:cubicBezTo>
                  <a:cubicBezTo>
                    <a:pt x="160868" y="293768"/>
                    <a:pt x="57860" y="130710"/>
                    <a:pt x="119922" y="254833"/>
                  </a:cubicBezTo>
                  <a:cubicBezTo>
                    <a:pt x="174007" y="363002"/>
                    <a:pt x="127321" y="228361"/>
                    <a:pt x="179882" y="359764"/>
                  </a:cubicBezTo>
                  <a:cubicBezTo>
                    <a:pt x="233397" y="493552"/>
                    <a:pt x="182165" y="408158"/>
                    <a:pt x="239843" y="494675"/>
                  </a:cubicBezTo>
                  <a:cubicBezTo>
                    <a:pt x="284530" y="628738"/>
                    <a:pt x="288653" y="602830"/>
                    <a:pt x="254833" y="794479"/>
                  </a:cubicBezTo>
                  <a:cubicBezTo>
                    <a:pt x="251702" y="812221"/>
                    <a:pt x="234846" y="824459"/>
                    <a:pt x="224853" y="839449"/>
                  </a:cubicBezTo>
                  <a:cubicBezTo>
                    <a:pt x="182389" y="966845"/>
                    <a:pt x="241613" y="811516"/>
                    <a:pt x="179882" y="914400"/>
                  </a:cubicBezTo>
                  <a:cubicBezTo>
                    <a:pt x="131610" y="994852"/>
                    <a:pt x="209490" y="929639"/>
                    <a:pt x="119922" y="989351"/>
                  </a:cubicBezTo>
                  <a:cubicBezTo>
                    <a:pt x="77453" y="1116749"/>
                    <a:pt x="136683" y="961414"/>
                    <a:pt x="74951" y="1064302"/>
                  </a:cubicBezTo>
                  <a:cubicBezTo>
                    <a:pt x="66822" y="1077851"/>
                    <a:pt x="67027" y="1095139"/>
                    <a:pt x="59961" y="1109272"/>
                  </a:cubicBezTo>
                  <a:cubicBezTo>
                    <a:pt x="41050" y="1147095"/>
                    <a:pt x="27888" y="1156336"/>
                    <a:pt x="0" y="1184223"/>
                  </a:cubicBezTo>
                  <a:cubicBezTo>
                    <a:pt x="11862" y="1314709"/>
                    <a:pt x="-14072" y="1320282"/>
                    <a:pt x="44971" y="1394085"/>
                  </a:cubicBezTo>
                  <a:cubicBezTo>
                    <a:pt x="53800" y="1405121"/>
                    <a:pt x="64958" y="1414072"/>
                    <a:pt x="74951" y="1424066"/>
                  </a:cubicBezTo>
                  <a:cubicBezTo>
                    <a:pt x="84826" y="1453692"/>
                    <a:pt x="93504" y="1492873"/>
                    <a:pt x="119922" y="1514007"/>
                  </a:cubicBezTo>
                  <a:cubicBezTo>
                    <a:pt x="132260" y="1523878"/>
                    <a:pt x="150759" y="1521931"/>
                    <a:pt x="164892" y="1528997"/>
                  </a:cubicBezTo>
                  <a:cubicBezTo>
                    <a:pt x="181006" y="1537054"/>
                    <a:pt x="196184" y="1547252"/>
                    <a:pt x="209863" y="1558977"/>
                  </a:cubicBezTo>
                  <a:cubicBezTo>
                    <a:pt x="300398" y="1636578"/>
                    <a:pt x="232162" y="1606385"/>
                    <a:pt x="314794" y="1633928"/>
                  </a:cubicBezTo>
                  <a:cubicBezTo>
                    <a:pt x="329784" y="1643921"/>
                    <a:pt x="345696" y="1652654"/>
                    <a:pt x="359764" y="1663908"/>
                  </a:cubicBezTo>
                  <a:cubicBezTo>
                    <a:pt x="370800" y="1672737"/>
                    <a:pt x="378438" y="1685409"/>
                    <a:pt x="389745" y="1693889"/>
                  </a:cubicBezTo>
                  <a:cubicBezTo>
                    <a:pt x="525342" y="1795586"/>
                    <a:pt x="440913" y="1715074"/>
                    <a:pt x="509666" y="1783830"/>
                  </a:cubicBezTo>
                  <a:cubicBezTo>
                    <a:pt x="519659" y="1813810"/>
                    <a:pt x="522116" y="1847477"/>
                    <a:pt x="539646" y="1873771"/>
                  </a:cubicBezTo>
                  <a:cubicBezTo>
                    <a:pt x="549639" y="1888761"/>
                    <a:pt x="562309" y="1902278"/>
                    <a:pt x="569626" y="1918741"/>
                  </a:cubicBezTo>
                  <a:cubicBezTo>
                    <a:pt x="590483" y="1965668"/>
                    <a:pt x="602138" y="2018807"/>
                    <a:pt x="614597" y="2068643"/>
                  </a:cubicBezTo>
                  <a:cubicBezTo>
                    <a:pt x="619594" y="2118610"/>
                    <a:pt x="621951" y="2168912"/>
                    <a:pt x="629587" y="2218544"/>
                  </a:cubicBezTo>
                  <a:cubicBezTo>
                    <a:pt x="631990" y="2234161"/>
                    <a:pt x="644577" y="2247714"/>
                    <a:pt x="644577" y="2263515"/>
                  </a:cubicBezTo>
                  <a:cubicBezTo>
                    <a:pt x="644577" y="2428791"/>
                    <a:pt x="644189" y="2550271"/>
                    <a:pt x="614597" y="2698230"/>
                  </a:cubicBezTo>
                  <a:cubicBezTo>
                    <a:pt x="605186" y="2745284"/>
                    <a:pt x="598903" y="2760302"/>
                    <a:pt x="584617" y="2803161"/>
                  </a:cubicBezTo>
                  <a:cubicBezTo>
                    <a:pt x="589614" y="2938072"/>
                    <a:pt x="587384" y="3073446"/>
                    <a:pt x="599607" y="3207895"/>
                  </a:cubicBezTo>
                  <a:cubicBezTo>
                    <a:pt x="602468" y="3239367"/>
                    <a:pt x="612057" y="3271542"/>
                    <a:pt x="629587" y="3297836"/>
                  </a:cubicBezTo>
                  <a:lnTo>
                    <a:pt x="689548" y="3387777"/>
                  </a:lnTo>
                  <a:cubicBezTo>
                    <a:pt x="711672" y="3420963"/>
                    <a:pt x="729870" y="3454632"/>
                    <a:pt x="764499" y="3477718"/>
                  </a:cubicBezTo>
                  <a:cubicBezTo>
                    <a:pt x="777646" y="3486483"/>
                    <a:pt x="794479" y="3487711"/>
                    <a:pt x="809469" y="3492708"/>
                  </a:cubicBezTo>
                  <a:cubicBezTo>
                    <a:pt x="861795" y="3545035"/>
                    <a:pt x="826041" y="3518220"/>
                    <a:pt x="929390" y="3552669"/>
                  </a:cubicBezTo>
                  <a:lnTo>
                    <a:pt x="974361" y="3567659"/>
                  </a:lnTo>
                  <a:cubicBezTo>
                    <a:pt x="989351" y="3572656"/>
                    <a:pt x="1004002" y="3578817"/>
                    <a:pt x="1019331" y="3582649"/>
                  </a:cubicBezTo>
                  <a:cubicBezTo>
                    <a:pt x="1039318" y="3587646"/>
                    <a:pt x="1059747" y="3591124"/>
                    <a:pt x="1079292" y="3597639"/>
                  </a:cubicBezTo>
                  <a:cubicBezTo>
                    <a:pt x="1104819" y="3606148"/>
                    <a:pt x="1129048" y="3618172"/>
                    <a:pt x="1154243" y="3627620"/>
                  </a:cubicBezTo>
                  <a:cubicBezTo>
                    <a:pt x="1169038" y="3633168"/>
                    <a:pt x="1184690" y="3636386"/>
                    <a:pt x="1199213" y="3642610"/>
                  </a:cubicBezTo>
                  <a:cubicBezTo>
                    <a:pt x="1219752" y="3651412"/>
                    <a:pt x="1238426" y="3664291"/>
                    <a:pt x="1259174" y="3672590"/>
                  </a:cubicBezTo>
                  <a:cubicBezTo>
                    <a:pt x="1288516" y="3684327"/>
                    <a:pt x="1319135" y="3692577"/>
                    <a:pt x="1349115" y="3702571"/>
                  </a:cubicBezTo>
                  <a:lnTo>
                    <a:pt x="1439056" y="3732551"/>
                  </a:lnTo>
                  <a:lnTo>
                    <a:pt x="1484026" y="3747541"/>
                  </a:lnTo>
                  <a:lnTo>
                    <a:pt x="1528997" y="3762531"/>
                  </a:lnTo>
                  <a:cubicBezTo>
                    <a:pt x="1558977" y="3782518"/>
                    <a:pt x="1584755" y="3811098"/>
                    <a:pt x="1618938" y="3822492"/>
                  </a:cubicBezTo>
                  <a:lnTo>
                    <a:pt x="1708879" y="3852472"/>
                  </a:lnTo>
                  <a:cubicBezTo>
                    <a:pt x="1723869" y="3862465"/>
                    <a:pt x="1739781" y="3871198"/>
                    <a:pt x="1753849" y="3882452"/>
                  </a:cubicBezTo>
                  <a:cubicBezTo>
                    <a:pt x="1764885" y="3891281"/>
                    <a:pt x="1771189" y="3906112"/>
                    <a:pt x="1783830" y="3912433"/>
                  </a:cubicBezTo>
                  <a:cubicBezTo>
                    <a:pt x="1812096" y="3926566"/>
                    <a:pt x="1843791" y="3932420"/>
                    <a:pt x="1873771" y="3942413"/>
                  </a:cubicBezTo>
                  <a:lnTo>
                    <a:pt x="1918741" y="3957403"/>
                  </a:lnTo>
                  <a:cubicBezTo>
                    <a:pt x="1933731" y="3967397"/>
                    <a:pt x="1947598" y="3979327"/>
                    <a:pt x="1963712" y="3987384"/>
                  </a:cubicBezTo>
                  <a:cubicBezTo>
                    <a:pt x="1987673" y="3999365"/>
                    <a:pt x="2046230" y="4010960"/>
                    <a:pt x="2068643" y="4017364"/>
                  </a:cubicBezTo>
                  <a:cubicBezTo>
                    <a:pt x="2083836" y="4021705"/>
                    <a:pt x="2098369" y="4028197"/>
                    <a:pt x="2113613" y="4032354"/>
                  </a:cubicBezTo>
                  <a:cubicBezTo>
                    <a:pt x="2153365" y="4043195"/>
                    <a:pt x="2233535" y="4062334"/>
                    <a:pt x="2233535" y="4062334"/>
                  </a:cubicBezTo>
                  <a:cubicBezTo>
                    <a:pt x="2253522" y="4072328"/>
                    <a:pt x="2272747" y="4084016"/>
                    <a:pt x="2293495" y="4092315"/>
                  </a:cubicBezTo>
                  <a:cubicBezTo>
                    <a:pt x="2322837" y="4104052"/>
                    <a:pt x="2353456" y="4112302"/>
                    <a:pt x="2383436" y="4122295"/>
                  </a:cubicBezTo>
                  <a:lnTo>
                    <a:pt x="2473377" y="4152275"/>
                  </a:lnTo>
                  <a:cubicBezTo>
                    <a:pt x="2488367" y="4157272"/>
                    <a:pt x="2503155" y="4162925"/>
                    <a:pt x="2518348" y="4167266"/>
                  </a:cubicBezTo>
                  <a:cubicBezTo>
                    <a:pt x="2553325" y="4177259"/>
                    <a:pt x="2588511" y="4186548"/>
                    <a:pt x="2623279" y="4197246"/>
                  </a:cubicBezTo>
                  <a:cubicBezTo>
                    <a:pt x="2725850" y="4228806"/>
                    <a:pt x="2680370" y="4227226"/>
                    <a:pt x="2728210" y="4227226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507460" y="697290"/>
            <a:ext cx="389268" cy="6200592"/>
            <a:chOff x="9105722" y="697290"/>
            <a:chExt cx="389268" cy="6200592"/>
          </a:xfrm>
          <a:solidFill>
            <a:srgbClr val="BF1920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6" name="矩形 5"/>
            <p:cNvSpPr/>
            <p:nvPr/>
          </p:nvSpPr>
          <p:spPr>
            <a:xfrm>
              <a:off x="9192344" y="908720"/>
              <a:ext cx="216024" cy="59891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9105722" y="697290"/>
              <a:ext cx="389268" cy="3892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106" y="1097065"/>
            <a:ext cx="1939290" cy="1299940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5" name="矩形 34"/>
          <p:cNvSpPr/>
          <p:nvPr/>
        </p:nvSpPr>
        <p:spPr>
          <a:xfrm>
            <a:off x="13584832" y="-3627784"/>
            <a:ext cx="1008112" cy="1002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/>
          <a:srcRect r="-110917"/>
          <a:stretch/>
        </p:blipFill>
        <p:spPr>
          <a:xfrm>
            <a:off x="4127068" y="824859"/>
            <a:ext cx="8305636" cy="520828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7"/>
          <a:srcRect l="-87741" r="1"/>
          <a:stretch/>
        </p:blipFill>
        <p:spPr>
          <a:xfrm>
            <a:off x="2135561" y="917285"/>
            <a:ext cx="7393022" cy="520828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8"/>
          <a:srcRect l="17797" r="26991"/>
          <a:stretch/>
        </p:blipFill>
        <p:spPr>
          <a:xfrm>
            <a:off x="3979270" y="827684"/>
            <a:ext cx="5688632" cy="52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7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00">
        <p14:flythrough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0.38385 0.35648 L 0.38385 0.35602 " pathEditMode="relative" rAng="0" ptsTypes="AAA">
                                      <p:cBhvr>
                                        <p:cTn id="3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93" y="1782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7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7 1.11111E-6 L -0.5056 1.11111E-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7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0 L -0.50559 0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250"/>
                            </p:stCondLst>
                            <p:childTnLst>
                              <p:par>
                                <p:cTn id="53" presetID="21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1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25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6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decel="100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3.7037E-7 L -8.33333E-7 0.18843 " pathEditMode="relative" rAng="0" ptsTypes="AA">
                                      <p:cBhvr>
                                        <p:cTn id="88" dur="3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4" grpId="1" animBg="1"/>
      <p:bldP spid="60" grpId="1" animBg="1"/>
      <p:bldP spid="63" grpId="0" animBg="1"/>
      <p:bldP spid="63" grpId="1" animBg="1"/>
      <p:bldP spid="63" grpId="2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4099</TotalTime>
  <Words>586</Words>
  <Application>Microsoft Office PowerPoint</Application>
  <PresentationFormat>宽屏</PresentationFormat>
  <Paragraphs>205</Paragraphs>
  <Slides>20</Slides>
  <Notes>7</Notes>
  <HiddenSlides>0</HiddenSlides>
  <MMClips>3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2" baseType="lpstr">
      <vt:lpstr>Arial Unicode MS</vt:lpstr>
      <vt:lpstr>FolksBlack</vt:lpstr>
      <vt:lpstr>RockoUltraFLF</vt:lpstr>
      <vt:lpstr>宋体</vt:lpstr>
      <vt:lpstr>微软雅黑</vt:lpstr>
      <vt:lpstr>造字工房朗倩（非商用）粗体</vt:lpstr>
      <vt:lpstr>Arial</vt:lpstr>
      <vt:lpstr>Berlin Sans FB Demi</vt:lpstr>
      <vt:lpstr>Calibri</vt:lpstr>
      <vt:lpstr>CentSchbkCyrill BT</vt:lpstr>
      <vt:lpstr>Ebrima</vt:lpstr>
      <vt:lpstr>Eras Bold ITC</vt:lpstr>
      <vt:lpstr>Eras Demi ITC</vt:lpstr>
      <vt:lpstr>Impact</vt:lpstr>
      <vt:lpstr>News706 BT</vt:lpstr>
      <vt:lpstr>Old English Text MT</vt:lpstr>
      <vt:lpstr>Rockwell</vt:lpstr>
      <vt:lpstr>Rockwell Condensed</vt:lpstr>
      <vt:lpstr>Script MT Bold</vt:lpstr>
      <vt:lpstr>Segoe UI</vt:lpstr>
      <vt:lpstr>Segoe UI Semilight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SDWM</cp:lastModifiedBy>
  <cp:revision>672</cp:revision>
  <dcterms:created xsi:type="dcterms:W3CDTF">2014-04-30T08:43:54Z</dcterms:created>
  <dcterms:modified xsi:type="dcterms:W3CDTF">2014-05-11T15:13:06Z</dcterms:modified>
</cp:coreProperties>
</file>